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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Medicare/Quality-Initiatives-Patient-Assessment-Instruments/PQRS/Downloads/2016_PQRS_List_of_EPs.pdf" TargetMode="External"/><Relationship Id="rId3" Type="http://schemas.openxmlformats.org/officeDocument/2006/relationships/hyperlink" Target="https://www.cms.gov/Medicare/Quality-Initiatives-Patient-Assessment-Instruments/PQRS/Downloads/2016_PQRS_List_of_EPs.pdf" TargetMode="External"/><Relationship Id="rId4" Type="http://schemas.openxmlformats.org/officeDocument/2006/relationships/hyperlink" Target="https://www.cms.gov/Medicare/Quality-Initiatives-Patient-Assessment-Instruments/PQRS/Downloads/2016_PQRS_List_of_EPs.pdf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Outreach-and-Education/Medicare-Learning-Network-MLN/MLNMattersArticles/Downloads/SE1606.pdf" TargetMode="External"/><Relationship Id="rId3" Type="http://schemas.openxmlformats.org/officeDocument/2006/relationships/hyperlink" Target="https://www.cms.gov/Outreach-and-Education/Medicare-Learning-Network-MLN/MLNMattersArticles/Downloads/SE1606.pdf" TargetMode="External"/><Relationship Id="rId4" Type="http://schemas.openxmlformats.org/officeDocument/2006/relationships/hyperlink" Target="https://www.cms.gov/Medicare/Quality-Initiatives-Patient-Assessment-Instruments/PQRS/Downloads/2016_PQRS_List_of_EPs.pdf" TargetMode="External"/><Relationship Id="rId5" Type="http://schemas.openxmlformats.org/officeDocument/2006/relationships/hyperlink" Target="https://www.cms.gov/Medicare/Quality-Initiatives-Patient-Assessment-Instruments/PQRS/Downloads/2016_PQRS_List_of_EPs.pdf" TargetMode="External"/><Relationship Id="rId6" Type="http://schemas.openxmlformats.org/officeDocument/2006/relationships/hyperlink" Target="https://www.cms.gov/Medicare/Quality-Initiatives-Patient-Assessment-Instruments/PQRS/Downloads/CAHIIs_Reporting_PQRS-ZIP.zip" TargetMode="External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qrs.cms.gov/" TargetMode="Externa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Regulations-and-Guidance/Legislation/EHRIncentivePrograms/Downloads/EPMeasuresTableMay2015.pdf" TargetMode="External"/><Relationship Id="rId3" Type="http://schemas.openxmlformats.org/officeDocument/2006/relationships/hyperlink" Target="https://www.cms.gov/Regulations-and-Guidance/Legislation/EHRIncentivePrograms/Downloads/EPMeasuresTableMay2015.pdf" TargetMode="External"/><Relationship Id="rId4" Type="http://schemas.openxmlformats.org/officeDocument/2006/relationships/image" Target="../media/image74.jpg"/><Relationship Id="rId5" Type="http://schemas.openxmlformats.org/officeDocument/2006/relationships/image" Target="../media/image75.pn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Medicare/Quality-Initiatives-Patient-Assessment-Instruments/PQRS/Downloads/2016QualifiedRegistries.pdf" TargetMode="External"/><Relationship Id="rId3" Type="http://schemas.openxmlformats.org/officeDocument/2006/relationships/hyperlink" Target="https://www.cms.gov/Medicare/Quality-Initiatives-Patient-Assessment-Instruments/PQRS/Downloads/2016QualifiedRegistries.pdf" TargetMode="Externa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jpg"/><Relationship Id="rId8" Type="http://schemas.openxmlformats.org/officeDocument/2006/relationships/image" Target="../media/image85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inks.govdelivery.com/track?type=click&amp;enid=ZWFzPTEmbXNpZD0mYXVpZD0mbWFpbGluZ2lkPTIwMTYwNDA0LjU3MzI2NzYxJm1lc3NhZ2VpZD1NREItUFJELUJVTC0yMDE2MDQwNC41NzMyNjc2MSZkYXRhYmFzZWlkPTEwMDEmc2VyaWFsPTE3NjUxNTQ5JmVtYWlsaWQ9c3BoZWxwc0BtcHFoZi5vcmcmdXNlcmlkPXNwaGVscHNAbXBxaGYub3JnJnRhcmdldGlkPSZmbD0mZXh0cmE9TXVsdGl2YXJpYXRlSWQ9JiYm&amp;&amp;&amp;102&amp;&amp;&amp;http://www.cms.gov/Medicare/Medicare-Fee-for-Service-Payment/PhysicianFeedbackProgram/Obtain-2013-QRUR.html" TargetMode="External"/><Relationship Id="rId3" Type="http://schemas.openxmlformats.org/officeDocument/2006/relationships/hyperlink" Target="http://links.govdelivery.com/track?type=click&amp;enid=ZWFzPTEmbXNpZD0mYXVpZD0mbWFpbGluZ2lkPTIwMTYwNDA0LjU3MzI2NzYxJm1lc3NhZ2VpZD1NREItUFJELUJVTC0yMDE2MDQwNC41NzMyNjc2MSZkYXRhYmFzZWlkPTEwMDEmc2VyaWFsPTE3NjUxNTQ5JmVtYWlsaWQ9c3BoZWxwc0BtcHFoZi5vcmcmdXNlcmlkPXNwaGVscHNAbXBxaGYub3JnJnRhcmdldGlkPSZmbD0mZXh0cmE9TXVsdGl2YXJpYXRlSWQ9JiYm&amp;&amp;&amp;101&amp;&amp;&amp;https://portal.cms.gov/" TargetMode="External"/><Relationship Id="rId4" Type="http://schemas.openxmlformats.org/officeDocument/2006/relationships/hyperlink" Target="http://links.govdelivery.com/track?type=click&amp;enid=ZWFzPTEmbXNpZD0mYXVpZD0mbWFpbGluZ2lkPTIwMTYwNDA0LjU3MzI2NzYxJm1lc3NhZ2VpZD1NREItUFJELUJVTC0yMDE2MDQwNC41NzMyNjc2MSZkYXRhYmFzZWlkPTEwMDEmc2VyaWFsPTE3NjUxNTQ5JmVtYWlsaWQ9c3BoZWxwc0BtcHFoZi5vcmcmdXNlcmlkPXNwaGVscHNAbXBxaGYub3JnJnRhcmdldGlkPSZmbD0mZXh0cmE9TXVsdGl2YXJpYXRlSWQ9JiYm&amp;&amp;&amp;101&amp;&amp;&amp;https://portal.cms.gov/" TargetMode="External"/><Relationship Id="rId5" Type="http://schemas.openxmlformats.org/officeDocument/2006/relationships/hyperlink" Target="http://links.govdelivery.com/track?type=click&amp;enid=ZWFzPTEmbXNpZD0mYXVpZD0mbWFpbGluZ2lkPTIwMTYwNDA0LjU3MzI2NzYxJm1lc3NhZ2VpZD1NREItUFJELUJVTC0yMDE2MDQwNC41NzMyNjc2MSZkYXRhYmFzZWlkPTEwMDEmc2VyaWFsPTE3NjUxNTQ5JmVtYWlsaWQ9c3BoZWxwc0BtcHFoZi5vcmcmdXNlcmlkPXNwaGVscHNAbXBxaGYub3JnJnRhcmdldGlkPSZmbD0mZXh0cmE9TXVsdGl2YXJpYXRlSWQ9JiYm&amp;&amp;&amp;100&amp;&amp;&amp;http://www.cms.gov/Medicare/Medicare-Fee-for-Service-Payment/PhysicianFeedbackProgram/2015-QRUR.html" TargetMode="External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apps/ama/license.asp?file=/PQRS/downloads/2016_PQRS_MeasuresGroupManual_SupportingDocs.zip" TargetMode="External"/><Relationship Id="rId3" Type="http://schemas.openxmlformats.org/officeDocument/2006/relationships/hyperlink" Target="https://www.cms.gov/apps/ama/license.asp?file=/PQRS/downloads/2016_PQRS_IndMeasuresSpecs_ClaimsRegistry_022316.zip" TargetMode="External"/><Relationship Id="rId4" Type="http://schemas.openxmlformats.org/officeDocument/2006/relationships/hyperlink" Target="https://www.cms.gov/apps/ama/license.asp?file=/PQRS/downloads/2016_PQRS_MeasuresGroupManual_SupportingDocs.zip" TargetMode="External"/><Relationship Id="rId5" Type="http://schemas.openxmlformats.org/officeDocument/2006/relationships/hyperlink" Target="https://www.cms.gov/apps/ama/license.asp?file=/PQRS/downloads/2016_PQRS_IndMeasuresSpecs_ClaimsRegistry_022316.zip" TargetMode="External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jpg"/><Relationship Id="rId9" Type="http://schemas.openxmlformats.org/officeDocument/2006/relationships/image" Target="../media/image105.jpg"/><Relationship Id="rId10" Type="http://schemas.openxmlformats.org/officeDocument/2006/relationships/image" Target="../media/image106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medicare/quality-initiatives-patient-assessment-instruments/pqrs/measurescodes.html" TargetMode="External"/><Relationship Id="rId3" Type="http://schemas.openxmlformats.org/officeDocument/2006/relationships/hyperlink" Target="https://www.cms.gov/Medicare/Quality-Initiatives-Patient-Assessment-Instruments/PQRS/How_To_Get_Started.html" TargetMode="External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ms.gov/Medicare/Quality-Initiatives-Patient-Assessment-Instruments/PQRS/Downloads/2015-17_CMS_PQRS_Timeline.pdf" TargetMode="External"/><Relationship Id="rId3" Type="http://schemas.openxmlformats.org/officeDocument/2006/relationships/hyperlink" Target="http://www.cms.gov/Medicare/Quality-Initiatives-Patient-Assessment-Instruments/PQRS/Downloads/2015-17_CMS_PQRS_Timeline.pdf" TargetMode="External"/><Relationship Id="rId4" Type="http://schemas.openxmlformats.org/officeDocument/2006/relationships/hyperlink" Target="http://www.cms.gov/Medicare/Quality-Initiatives-Patient-Assessment-Instruments/PQRS/Downloads/2015-17_CMS_PQRS_Timeline.pdf" TargetMode="External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Medicare/Quality-Initiatives-Patient-Assessment-Instruments/PQRS/Downloads/2016GPROTrainingGuide.pdf" TargetMode="Externa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Relationship Id="rId3" Type="http://schemas.openxmlformats.org/officeDocument/2006/relationships/image" Target="../media/image122.pn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ms.gov/Medicare/Quality-Initiatives-Patient-" TargetMode="External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ms.gov/Medicare/Quality-Initiatives-Patient-" TargetMode="External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cms.gov/Medicare/Quality-Initiatives-Patient-Assessment-Instruments/Value-Based-Programs/MACRA-MIPS-and-APMs/Quality-Payment-Program.html" TargetMode="External"/><Relationship Id="rId3" Type="http://schemas.openxmlformats.org/officeDocument/2006/relationships/hyperlink" Target="https://www.cms.gov/Medicare/Quality-Initiatives-Patient-Assessment-Instruments/Value-Based-Programs/MACRA-MIPS-and-APMs/Quality-Payment-Program-Events.html" TargetMode="External"/><Relationship Id="rId4" Type="http://schemas.openxmlformats.org/officeDocument/2006/relationships/hyperlink" Target="https://engage.vevent.com/index.jsp?eid=5779&amp;id=13&amp;seid=12" TargetMode="External"/><Relationship Id="rId5" Type="http://schemas.openxmlformats.org/officeDocument/2006/relationships/hyperlink" Target="http://mpqhf.adobeconnect.com/mumidyearreview/event/registration.html" TargetMode="External"/><Relationship Id="rId6" Type="http://schemas.openxmlformats.org/officeDocument/2006/relationships/hyperlink" Target="https://engage.vevent.com/rt/cms/index.jsp?seid=415" TargetMode="External"/><Relationship Id="rId7" Type="http://schemas.openxmlformats.org/officeDocument/2006/relationships/hyperlink" Target="https://engage.vevent.com/rt/cms/index.jsp?seid=411" TargetMode="External"/><Relationship Id="rId8" Type="http://schemas.openxmlformats.org/officeDocument/2006/relationships/hyperlink" Target="https://engage.vevent.com/rt/cms/index.jsp?seid=394" TargetMode="External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gotohts.org/" TargetMode="External"/><Relationship Id="rId3" Type="http://schemas.openxmlformats.org/officeDocument/2006/relationships/hyperlink" Target="mailto:sleake@mpqhf.org" TargetMode="External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959852" y="2601468"/>
            <a:ext cx="1193292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228600"/>
            <a:ext cx="7010400" cy="1263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4040" y="2067411"/>
            <a:ext cx="947726" cy="560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10"/>
              </a:lnSpc>
              <a:spcBef>
                <a:spcPts val="220"/>
              </a:spcBef>
            </a:pPr>
            <a:r>
              <a:rPr dirty="0" smtClean="0" baseline="4131" sz="6300" spc="9">
                <a:solidFill>
                  <a:srgbClr val="1F487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re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2784" y="2067411"/>
            <a:ext cx="1050898" cy="560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10"/>
              </a:lnSpc>
              <a:spcBef>
                <a:spcPts val="220"/>
              </a:spcBef>
            </a:pP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4131" sz="6300" spc="19">
                <a:solidFill>
                  <a:srgbClr val="1F487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u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8101" y="2067411"/>
            <a:ext cx="3094859" cy="560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10"/>
              </a:lnSpc>
              <a:spcBef>
                <a:spcPts val="220"/>
              </a:spcBef>
            </a:pP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4131" sz="6300" spc="9">
                <a:solidFill>
                  <a:srgbClr val="1F487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4131" sz="6300" spc="18">
                <a:solidFill>
                  <a:srgbClr val="1F487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g</a:t>
            </a:r>
            <a:r>
              <a:rPr dirty="0" smtClean="0" baseline="4131" sz="6300" spc="-34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f</a:t>
            </a:r>
            <a:r>
              <a:rPr dirty="0" smtClean="0" baseline="4131" sz="6300" spc="19">
                <a:solidFill>
                  <a:srgbClr val="1F487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r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7597" y="2067411"/>
            <a:ext cx="1393819" cy="560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10"/>
              </a:lnSpc>
              <a:spcBef>
                <a:spcPts val="220"/>
              </a:spcBef>
            </a:pPr>
            <a:r>
              <a:rPr dirty="0" smtClean="0" baseline="4131" sz="6300" spc="4">
                <a:solidFill>
                  <a:srgbClr val="1F487C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0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6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4456" y="2067411"/>
            <a:ext cx="1593835" cy="560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10"/>
              </a:lnSpc>
              <a:spcBef>
                <a:spcPts val="220"/>
              </a:spcBef>
            </a:pP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4131" sz="6300" spc="25">
                <a:solidFill>
                  <a:srgbClr val="1F487C"/>
                </a:solidFill>
                <a:latin typeface="Lucida Sans Unicode"/>
                <a:cs typeface="Lucida Sans Unicode"/>
              </a:rPr>
              <a:t>Q</a:t>
            </a:r>
            <a:r>
              <a:rPr dirty="0" smtClean="0" baseline="4131" sz="6300" spc="14">
                <a:solidFill>
                  <a:srgbClr val="1F487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4131" sz="6300" spc="0">
                <a:solidFill>
                  <a:srgbClr val="1F487C"/>
                </a:solidFill>
                <a:latin typeface="Lucida Sans Unicode"/>
                <a:cs typeface="Lucida Sans Unicode"/>
              </a:rPr>
              <a:t>S?</a:t>
            </a:r>
            <a:endParaRPr sz="4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2302" y="3174429"/>
            <a:ext cx="76948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4648" sz="4200" spc="14">
                <a:solidFill>
                  <a:srgbClr val="1F487C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4648" sz="4200" spc="14">
                <a:solidFill>
                  <a:srgbClr val="1F487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y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1259" y="3174429"/>
            <a:ext cx="3387369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4648" sz="4200" spc="4">
                <a:solidFill>
                  <a:srgbClr val="1F487C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4648" sz="4200" spc="4">
                <a:solidFill>
                  <a:srgbClr val="1F487C"/>
                </a:solidFill>
                <a:latin typeface="Lucida Sans Unicode"/>
                <a:cs typeface="Lucida Sans Unicode"/>
              </a:rPr>
              <a:t>8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,</a:t>
            </a:r>
            <a:r>
              <a:rPr dirty="0" smtClean="0" baseline="4648" sz="4200" spc="-34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4648" sz="4200" spc="4">
                <a:solidFill>
                  <a:srgbClr val="1F487C"/>
                </a:solidFill>
                <a:latin typeface="Lucida Sans Unicode"/>
                <a:cs typeface="Lucida Sans Unicode"/>
              </a:rPr>
              <a:t>0</a:t>
            </a:r>
            <a:r>
              <a:rPr dirty="0" smtClean="0" baseline="4648" sz="4200" spc="4">
                <a:solidFill>
                  <a:srgbClr val="1F487C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6</a:t>
            </a:r>
            <a:r>
              <a:rPr dirty="0" smtClean="0" baseline="4648" sz="4200" spc="-45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–</a:t>
            </a:r>
            <a:r>
              <a:rPr dirty="0" smtClean="0" baseline="4648" sz="4200" spc="-4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648" sz="4200" spc="9">
                <a:solidFill>
                  <a:srgbClr val="1F487C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4648" sz="4200" spc="14">
                <a:solidFill>
                  <a:srgbClr val="1F487C"/>
                </a:solidFill>
                <a:latin typeface="Lucida Sans Unicode"/>
                <a:cs typeface="Lucida Sans Unicode"/>
              </a:rPr>
              <a:t>-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4648" sz="4200" spc="-51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648" sz="4200" spc="4">
                <a:solidFill>
                  <a:srgbClr val="1F487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m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1608" y="3174429"/>
            <a:ext cx="878446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dirty="0" smtClean="0" baseline="4648" sz="4200" spc="14">
                <a:solidFill>
                  <a:srgbClr val="1F487C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4648" sz="4200" spc="14">
                <a:solidFill>
                  <a:srgbClr val="1F487C"/>
                </a:solidFill>
                <a:latin typeface="Lucida Sans Unicode"/>
                <a:cs typeface="Lucida Sans Unicode"/>
              </a:rPr>
              <a:t>D</a:t>
            </a:r>
            <a:r>
              <a:rPr dirty="0" smtClean="0" baseline="4648" sz="4200" spc="0">
                <a:solidFill>
                  <a:srgbClr val="1F487C"/>
                </a:solidFill>
                <a:latin typeface="Lucida Sans Unicode"/>
                <a:cs typeface="Lucida Sans Unicode"/>
              </a:rPr>
              <a:t>T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48711" y="4021931"/>
            <a:ext cx="3094594" cy="6353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71283" marR="692858" algn="ctr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4">
                <a:solidFill>
                  <a:srgbClr val="1F487C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677" sz="3000" spc="4">
                <a:solidFill>
                  <a:srgbClr val="1F487C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677" sz="3000" spc="9">
                <a:solidFill>
                  <a:srgbClr val="1F487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8677" sz="3000" spc="9">
                <a:solidFill>
                  <a:srgbClr val="1F487C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8677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8677" sz="3000" spc="-4">
                <a:solidFill>
                  <a:srgbClr val="1F487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677" sz="3000" spc="4">
                <a:solidFill>
                  <a:srgbClr val="1F487C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ed</a:t>
            </a:r>
            <a:r>
              <a:rPr dirty="0" smtClean="0" baseline="8677" sz="3000" spc="-44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677" sz="3000" spc="9">
                <a:solidFill>
                  <a:srgbClr val="1F487C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8677" sz="3000" spc="4">
                <a:solidFill>
                  <a:srgbClr val="1F487C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8677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:</a:t>
            </a:r>
            <a:endParaRPr sz="2000">
              <a:latin typeface="Lucida Sans Unicode"/>
              <a:cs typeface="Lucida Sans Unicode"/>
            </a:endParaRPr>
          </a:p>
          <a:p>
            <a:pPr algn="ctr">
              <a:lnSpc>
                <a:spcPts val="2595"/>
              </a:lnSpc>
              <a:spcBef>
                <a:spcPts val="9"/>
              </a:spcBef>
            </a:pP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Sar</a:t>
            </a:r>
            <a:r>
              <a:rPr dirty="0" smtClean="0" baseline="3253" sz="3000" spc="-9">
                <a:solidFill>
                  <a:srgbClr val="1F487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3253" sz="3000" spc="-29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Leake,</a:t>
            </a: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MBA,CPE</a:t>
            </a:r>
            <a:r>
              <a:rPr dirty="0" smtClean="0" baseline="3253" sz="3000" spc="4">
                <a:solidFill>
                  <a:srgbClr val="1F487C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3253" sz="3000" spc="0">
                <a:solidFill>
                  <a:srgbClr val="1F487C"/>
                </a:solidFill>
                <a:latin typeface="Lucida Sans Unicode"/>
                <a:cs typeface="Lucida Sans Unicode"/>
              </a:rPr>
              <a:t>R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7386" y="5857665"/>
            <a:ext cx="4357214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175"/>
              </a:lnSpc>
              <a:spcBef>
                <a:spcPts val="108"/>
              </a:spcBef>
            </a:pPr>
            <a:r>
              <a:rPr dirty="0" smtClean="0" baseline="8436" sz="2700" spc="0">
                <a:latin typeface="Lucida Sans Unicode"/>
                <a:cs typeface="Lucida Sans Unicode"/>
              </a:rPr>
              <a:t>HT</a:t>
            </a:r>
            <a:r>
              <a:rPr dirty="0" smtClean="0" baseline="8436" sz="2700" spc="9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,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</a:t>
            </a:r>
            <a:r>
              <a:rPr dirty="0" smtClean="0" baseline="8436" sz="2700" spc="25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d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partm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nt</a:t>
            </a:r>
            <a:r>
              <a:rPr dirty="0" smtClean="0" baseline="8436" sz="2700" spc="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of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Mount</a:t>
            </a:r>
            <a:r>
              <a:rPr dirty="0" smtClean="0" baseline="8436" sz="2700" spc="4">
                <a:latin typeface="Lucida Sans Unicode"/>
                <a:cs typeface="Lucida Sans Unicode"/>
              </a:rPr>
              <a:t>a</a:t>
            </a:r>
            <a:r>
              <a:rPr dirty="0" smtClean="0" baseline="8436" sz="2700" spc="0">
                <a:latin typeface="Lucida Sans Unicode"/>
                <a:cs typeface="Lucida Sans Unicode"/>
              </a:rPr>
              <a:t>i</a:t>
            </a:r>
            <a:r>
              <a:rPr dirty="0" smtClean="0" baseline="8436" sz="2700" spc="-29">
                <a:latin typeface="Lucida Sans Unicode"/>
                <a:cs typeface="Lucida Sans Unicode"/>
              </a:rPr>
              <a:t>n</a:t>
            </a:r>
            <a:r>
              <a:rPr dirty="0" smtClean="0" baseline="8436" sz="2700" spc="0">
                <a:latin typeface="Lucida Sans Unicode"/>
                <a:cs typeface="Lucida Sans Unicode"/>
              </a:rPr>
              <a:t>-P</a:t>
            </a:r>
            <a:r>
              <a:rPr dirty="0" smtClean="0" baseline="8436" sz="2700" spc="4">
                <a:latin typeface="Lucida Sans Unicode"/>
                <a:cs typeface="Lucida Sans Unicode"/>
              </a:rPr>
              <a:t>a</a:t>
            </a:r>
            <a:r>
              <a:rPr dirty="0" smtClean="0" baseline="8436" sz="2700" spc="0">
                <a:latin typeface="Lucida Sans Unicode"/>
                <a:cs typeface="Lucida Sans Unicode"/>
              </a:rPr>
              <a:t>cif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</a:t>
            </a:r>
            <a:endParaRPr sz="1800">
              <a:latin typeface="Lucida Sans Unicode"/>
              <a:cs typeface="Lucida Sans Unicode"/>
            </a:endParaRPr>
          </a:p>
          <a:p>
            <a:pPr marL="693038" marR="708307" algn="ctr">
              <a:lnSpc>
                <a:spcPts val="1985"/>
              </a:lnSpc>
            </a:pPr>
            <a:r>
              <a:rPr dirty="0" smtClean="0" baseline="4820" sz="2700" spc="4">
                <a:latin typeface="Lucida Sans Unicode"/>
                <a:cs typeface="Lucida Sans Unicode"/>
              </a:rPr>
              <a:t>Q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4">
                <a:latin typeface="Lucida Sans Unicode"/>
                <a:cs typeface="Lucida Sans Unicode"/>
              </a:rPr>
              <a:t>a</a:t>
            </a:r>
            <a:r>
              <a:rPr dirty="0" smtClean="0" baseline="4820" sz="2700" spc="0">
                <a:latin typeface="Lucida Sans Unicode"/>
                <a:cs typeface="Lucida Sans Unicode"/>
              </a:rPr>
              <a:t>l</a:t>
            </a:r>
            <a:r>
              <a:rPr dirty="0" smtClean="0" baseline="4820" sz="2700" spc="-9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ty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H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alth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Foundation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30818" y="6582506"/>
            <a:ext cx="12435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09600" y="1295336"/>
            <a:ext cx="8001000" cy="5221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44441" y="1267840"/>
            <a:ext cx="1350518" cy="3331718"/>
          </a:xfrm>
          <a:custGeom>
            <a:avLst/>
            <a:gdLst/>
            <a:ahLst/>
            <a:cxnLst/>
            <a:rect l="l" t="t" r="r" b="b"/>
            <a:pathLst>
              <a:path w="1350518" h="3331718">
                <a:moveTo>
                  <a:pt x="55118" y="3276600"/>
                </a:moveTo>
                <a:lnTo>
                  <a:pt x="44069" y="3287649"/>
                </a:lnTo>
                <a:lnTo>
                  <a:pt x="1306449" y="3287649"/>
                </a:lnTo>
                <a:lnTo>
                  <a:pt x="55118" y="3276600"/>
                </a:lnTo>
                <a:close/>
              </a:path>
              <a:path w="1350518" h="3331718">
                <a:moveTo>
                  <a:pt x="18" y="3305180"/>
                </a:moveTo>
                <a:lnTo>
                  <a:pt x="4086" y="3318622"/>
                </a:lnTo>
                <a:lnTo>
                  <a:pt x="13916" y="3328119"/>
                </a:lnTo>
                <a:lnTo>
                  <a:pt x="27559" y="3331718"/>
                </a:lnTo>
                <a:lnTo>
                  <a:pt x="1322959" y="3331718"/>
                </a:lnTo>
                <a:lnTo>
                  <a:pt x="33020" y="3298698"/>
                </a:lnTo>
                <a:lnTo>
                  <a:pt x="33020" y="33020"/>
                </a:lnTo>
                <a:lnTo>
                  <a:pt x="1317498" y="33020"/>
                </a:lnTo>
                <a:lnTo>
                  <a:pt x="13229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3305180"/>
                </a:lnTo>
                <a:close/>
              </a:path>
              <a:path w="1350518" h="3331718">
                <a:moveTo>
                  <a:pt x="1317498" y="33020"/>
                </a:moveTo>
                <a:lnTo>
                  <a:pt x="1317498" y="3298698"/>
                </a:lnTo>
                <a:lnTo>
                  <a:pt x="33020" y="3298698"/>
                </a:lnTo>
                <a:lnTo>
                  <a:pt x="1322959" y="3331718"/>
                </a:lnTo>
                <a:lnTo>
                  <a:pt x="1323980" y="3331699"/>
                </a:lnTo>
                <a:lnTo>
                  <a:pt x="1337422" y="3327631"/>
                </a:lnTo>
                <a:lnTo>
                  <a:pt x="1346919" y="3317801"/>
                </a:lnTo>
                <a:lnTo>
                  <a:pt x="1350518" y="3304159"/>
                </a:lnTo>
                <a:lnTo>
                  <a:pt x="1350499" y="26537"/>
                </a:lnTo>
                <a:lnTo>
                  <a:pt x="1346431" y="13095"/>
                </a:lnTo>
                <a:lnTo>
                  <a:pt x="1336601" y="3598"/>
                </a:lnTo>
                <a:lnTo>
                  <a:pt x="1322959" y="0"/>
                </a:lnTo>
                <a:lnTo>
                  <a:pt x="1317498" y="33020"/>
                </a:lnTo>
                <a:close/>
              </a:path>
              <a:path w="1350518" h="3331718">
                <a:moveTo>
                  <a:pt x="44069" y="3287649"/>
                </a:moveTo>
                <a:lnTo>
                  <a:pt x="55118" y="3276600"/>
                </a:lnTo>
                <a:lnTo>
                  <a:pt x="55118" y="55118"/>
                </a:lnTo>
                <a:lnTo>
                  <a:pt x="1295400" y="55118"/>
                </a:lnTo>
                <a:lnTo>
                  <a:pt x="1295400" y="3276600"/>
                </a:lnTo>
                <a:lnTo>
                  <a:pt x="55118" y="3276600"/>
                </a:lnTo>
                <a:lnTo>
                  <a:pt x="1306449" y="3287649"/>
                </a:lnTo>
                <a:lnTo>
                  <a:pt x="1306449" y="44069"/>
                </a:lnTo>
                <a:lnTo>
                  <a:pt x="44069" y="44069"/>
                </a:lnTo>
                <a:lnTo>
                  <a:pt x="44069" y="328764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850890" y="1300861"/>
            <a:ext cx="11049" cy="3265678"/>
          </a:xfrm>
          <a:custGeom>
            <a:avLst/>
            <a:gdLst/>
            <a:ahLst/>
            <a:cxnLst/>
            <a:rect l="l" t="t" r="r" b="b"/>
            <a:pathLst>
              <a:path w="11049" h="3265678">
                <a:moveTo>
                  <a:pt x="0" y="3265678"/>
                </a:moveTo>
                <a:lnTo>
                  <a:pt x="11049" y="3265678"/>
                </a:lnTo>
                <a:lnTo>
                  <a:pt x="11049" y="0"/>
                </a:lnTo>
                <a:lnTo>
                  <a:pt x="0" y="0"/>
                </a:lnTo>
                <a:lnTo>
                  <a:pt x="0" y="326567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577461" y="1300861"/>
            <a:ext cx="11049" cy="3265678"/>
          </a:xfrm>
          <a:custGeom>
            <a:avLst/>
            <a:gdLst/>
            <a:ahLst/>
            <a:cxnLst/>
            <a:rect l="l" t="t" r="r" b="b"/>
            <a:pathLst>
              <a:path w="11049" h="3265678">
                <a:moveTo>
                  <a:pt x="0" y="3265678"/>
                </a:moveTo>
                <a:lnTo>
                  <a:pt x="11049" y="3265678"/>
                </a:lnTo>
                <a:lnTo>
                  <a:pt x="11049" y="0"/>
                </a:lnTo>
                <a:lnTo>
                  <a:pt x="0" y="0"/>
                </a:lnTo>
                <a:lnTo>
                  <a:pt x="0" y="326567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839841" y="1311910"/>
            <a:ext cx="11049" cy="3243579"/>
          </a:xfrm>
          <a:custGeom>
            <a:avLst/>
            <a:gdLst/>
            <a:ahLst/>
            <a:cxnLst/>
            <a:rect l="l" t="t" r="r" b="b"/>
            <a:pathLst>
              <a:path w="11049" h="3243579">
                <a:moveTo>
                  <a:pt x="0" y="3243579"/>
                </a:moveTo>
                <a:lnTo>
                  <a:pt x="11049" y="3243579"/>
                </a:lnTo>
                <a:lnTo>
                  <a:pt x="11049" y="0"/>
                </a:lnTo>
                <a:lnTo>
                  <a:pt x="0" y="0"/>
                </a:lnTo>
                <a:lnTo>
                  <a:pt x="0" y="32435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588510" y="1311910"/>
            <a:ext cx="11049" cy="3243579"/>
          </a:xfrm>
          <a:custGeom>
            <a:avLst/>
            <a:gdLst/>
            <a:ahLst/>
            <a:cxnLst/>
            <a:rect l="l" t="t" r="r" b="b"/>
            <a:pathLst>
              <a:path w="11049" h="3243579">
                <a:moveTo>
                  <a:pt x="0" y="3243579"/>
                </a:moveTo>
                <a:lnTo>
                  <a:pt x="11049" y="3243579"/>
                </a:lnTo>
                <a:lnTo>
                  <a:pt x="11049" y="0"/>
                </a:lnTo>
                <a:lnTo>
                  <a:pt x="0" y="0"/>
                </a:lnTo>
                <a:lnTo>
                  <a:pt x="0" y="324357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99559" y="1322959"/>
            <a:ext cx="1240281" cy="3221482"/>
          </a:xfrm>
          <a:custGeom>
            <a:avLst/>
            <a:gdLst/>
            <a:ahLst/>
            <a:cxnLst/>
            <a:rect l="l" t="t" r="r" b="b"/>
            <a:pathLst>
              <a:path w="1240281" h="3221482">
                <a:moveTo>
                  <a:pt x="0" y="3221482"/>
                </a:moveTo>
                <a:lnTo>
                  <a:pt x="1240281" y="3221482"/>
                </a:lnTo>
                <a:lnTo>
                  <a:pt x="1240281" y="0"/>
                </a:lnTo>
                <a:lnTo>
                  <a:pt x="0" y="0"/>
                </a:lnTo>
                <a:lnTo>
                  <a:pt x="0" y="322148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577840" y="6512051"/>
            <a:ext cx="550163" cy="0"/>
          </a:xfrm>
          <a:custGeom>
            <a:avLst/>
            <a:gdLst/>
            <a:ahLst/>
            <a:cxnLst/>
            <a:rect l="l" t="t" r="r" b="b"/>
            <a:pathLst>
              <a:path w="550163" h="0">
                <a:moveTo>
                  <a:pt x="0" y="0"/>
                </a:moveTo>
                <a:lnTo>
                  <a:pt x="550163" y="0"/>
                </a:lnTo>
              </a:path>
            </a:pathLst>
          </a:custGeom>
          <a:ln w="10414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01168" y="361188"/>
            <a:ext cx="8097011" cy="84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89829" y="4444317"/>
            <a:ext cx="14991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029" y="5922889"/>
            <a:ext cx="2898763" cy="609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205">
              <a:lnSpc>
                <a:spcPts val="1120"/>
              </a:lnSpc>
              <a:spcBef>
                <a:spcPts val="55"/>
              </a:spcBef>
            </a:pP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ht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://</a:t>
            </a:r>
            <a:r>
              <a:rPr dirty="0" smtClean="0" sz="1000" spc="-1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1000" spc="-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1000" spc="-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w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000" spc="1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.g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v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/M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are/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Q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u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l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-1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y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-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at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v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000" spc="9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2"/>
              </a:rPr>
              <a:t>-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at</a:t>
            </a:r>
            <a:r>
              <a:rPr dirty="0" smtClean="0" sz="1000" spc="-9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-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19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-</a:t>
            </a:r>
            <a:r>
              <a:rPr dirty="0" smtClean="0" sz="10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Ins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tr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u</a:t>
            </a:r>
            <a:r>
              <a:rPr dirty="0" smtClean="0" sz="1000" spc="19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Q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/Do</a:t>
            </a:r>
            <a:r>
              <a:rPr dirty="0" smtClean="0" sz="1000" spc="-1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l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d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/2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0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1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6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_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Q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_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L</a:t>
            </a:r>
            <a:r>
              <a:rPr dirty="0" smtClean="0" sz="1000" spc="-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000" spc="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000" spc="-14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_</a:t>
            </a:r>
            <a:r>
              <a:rPr dirty="0" smtClean="0" sz="1000" spc="0" u="sng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1000" spc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mtClean="0" sz="1000" spc="9">
                <a:solidFill>
                  <a:srgbClr val="0000FF"/>
                </a:solidFill>
                <a:latin typeface="Arial"/>
                <a:cs typeface="Arial"/>
                <a:hlinkClick r:id="rId4"/>
              </a:rPr>
              <a:t>f</a:t>
            </a:r>
            <a:r>
              <a:rPr dirty="0" smtClean="0" sz="1000" spc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_</a:t>
            </a:r>
            <a:r>
              <a:rPr dirty="0" smtClean="0" sz="1000" spc="-4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000" spc="-4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mtClean="0" sz="1000" spc="4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1000" spc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.p</a:t>
            </a:r>
            <a:r>
              <a:rPr dirty="0" smtClean="0" sz="1000" spc="-4">
                <a:solidFill>
                  <a:srgbClr val="0000FF"/>
                </a:solidFill>
                <a:latin typeface="Arial"/>
                <a:cs typeface="Arial"/>
                <a:hlinkClick r:id="rId4"/>
              </a:rPr>
              <a:t>d</a:t>
            </a:r>
            <a:r>
              <a:rPr dirty="0" smtClean="0" sz="1000" spc="0">
                <a:solidFill>
                  <a:srgbClr val="0000FF"/>
                </a:solidFill>
                <a:latin typeface="Arial"/>
                <a:cs typeface="Arial"/>
                <a:hlinkClick r:id="rId4"/>
              </a:rPr>
              <a:t>f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99559" y="1322959"/>
            <a:ext cx="1240281" cy="32214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14"/>
              </a:spcBef>
            </a:pPr>
            <a:endParaRPr sz="750"/>
          </a:p>
          <a:p>
            <a:pPr marL="902969" marR="209374" algn="just">
              <a:lnSpc>
                <a:spcPct val="100041"/>
              </a:lnSpc>
              <a:spcBef>
                <a:spcPts val="18000"/>
              </a:spcBef>
            </a:pP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1200" spc="0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73736" y="324611"/>
            <a:ext cx="8302752" cy="909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02004" y="1550892"/>
            <a:ext cx="7630782" cy="2604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7316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0">
                <a:latin typeface="Lucida Sans Unicode"/>
                <a:cs typeface="Lucida Sans Unicode"/>
              </a:rPr>
              <a:t>De</a:t>
            </a:r>
            <a:r>
              <a:rPr dirty="0" smtClean="0" baseline="8677" sz="3000" spc="-4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erm</a:t>
            </a:r>
            <a:r>
              <a:rPr dirty="0" smtClean="0" baseline="8677" sz="3000" spc="-4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ne</a:t>
            </a:r>
            <a:r>
              <a:rPr dirty="0" smtClean="0" baseline="8677" sz="3000" spc="-2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if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y</a:t>
            </a:r>
            <a:r>
              <a:rPr dirty="0" smtClean="0" baseline="8677" sz="3000" spc="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u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b</a:t>
            </a:r>
            <a:r>
              <a:rPr dirty="0" smtClean="0" baseline="8677" sz="3000" spc="0">
                <a:latin typeface="Lucida Sans Unicode"/>
                <a:cs typeface="Lucida Sans Unicode"/>
              </a:rPr>
              <a:t>i</a:t>
            </a:r>
            <a:r>
              <a:rPr dirty="0" smtClean="0" baseline="8677" sz="3000" spc="-4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Medicare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P</a:t>
            </a:r>
            <a:r>
              <a:rPr dirty="0" smtClean="0" baseline="8677" sz="3000" spc="-4">
                <a:latin typeface="Lucida Sans Unicode"/>
                <a:cs typeface="Lucida Sans Unicode"/>
              </a:rPr>
              <a:t>a</a:t>
            </a:r>
            <a:r>
              <a:rPr dirty="0" smtClean="0" baseline="8677" sz="3000" spc="0">
                <a:latin typeface="Lucida Sans Unicode"/>
                <a:cs typeface="Lucida Sans Unicode"/>
              </a:rPr>
              <a:t>rt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B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P</a:t>
            </a:r>
            <a:r>
              <a:rPr dirty="0" smtClean="0" baseline="8677" sz="3000" spc="4">
                <a:latin typeface="Lucida Sans Unicode"/>
                <a:cs typeface="Lucida Sans Unicode"/>
              </a:rPr>
              <a:t>F</a:t>
            </a:r>
            <a:r>
              <a:rPr dirty="0" smtClean="0" baseline="8677" sz="3000" spc="0">
                <a:latin typeface="Lucida Sans Unicode"/>
                <a:cs typeface="Lucida Sans Unicode"/>
              </a:rPr>
              <a:t>S.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(CMS</a:t>
            </a:r>
            <a:r>
              <a:rPr dirty="0" smtClean="0" baseline="8677" sz="3000" spc="4">
                <a:latin typeface="Lucida Sans Unicode"/>
                <a:cs typeface="Lucida Sans Unicode"/>
              </a:rPr>
              <a:t>1</a:t>
            </a:r>
            <a:r>
              <a:rPr dirty="0" smtClean="0" baseline="8677" sz="3000" spc="0">
                <a:latin typeface="Lucida Sans Unicode"/>
                <a:cs typeface="Lucida Sans Unicode"/>
              </a:rPr>
              <a:t>5</a:t>
            </a:r>
            <a:r>
              <a:rPr dirty="0" smtClean="0" baseline="8677" sz="3000" spc="4">
                <a:latin typeface="Lucida Sans Unicode"/>
                <a:cs typeface="Lucida Sans Unicode"/>
              </a:rPr>
              <a:t>0</a:t>
            </a:r>
            <a:r>
              <a:rPr dirty="0" smtClean="0" baseline="8677" sz="3000" spc="0">
                <a:latin typeface="Lucida Sans Unicode"/>
                <a:cs typeface="Lucida Sans Unicode"/>
              </a:rPr>
              <a:t>0</a:t>
            </a:r>
            <a:r>
              <a:rPr dirty="0" smtClean="0" baseline="8677" sz="3000" spc="-3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or</a:t>
            </a:r>
            <a:endParaRPr sz="2000">
              <a:latin typeface="Lucida Sans Unicode"/>
              <a:cs typeface="Lucida Sans Unicode"/>
            </a:endParaRPr>
          </a:p>
          <a:p>
            <a:pPr marL="12700" marR="47316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C</a:t>
            </a:r>
            <a:r>
              <a:rPr dirty="0" smtClean="0" baseline="8677" sz="3000" spc="4">
                <a:latin typeface="Lucida Sans Unicode"/>
                <a:cs typeface="Lucida Sans Unicode"/>
              </a:rPr>
              <a:t>M</a:t>
            </a:r>
            <a:r>
              <a:rPr dirty="0" smtClean="0" baseline="8677" sz="3000" spc="0">
                <a:latin typeface="Lucida Sans Unicode"/>
                <a:cs typeface="Lucida Sans Unicode"/>
              </a:rPr>
              <a:t>S1</a:t>
            </a:r>
            <a:r>
              <a:rPr dirty="0" smtClean="0" baseline="8677" sz="3000" spc="9">
                <a:latin typeface="Lucida Sans Unicode"/>
                <a:cs typeface="Lucida Sans Unicode"/>
              </a:rPr>
              <a:t>4</a:t>
            </a:r>
            <a:r>
              <a:rPr dirty="0" smtClean="0" baseline="8677" sz="3000" spc="0">
                <a:latin typeface="Lucida Sans Unicode"/>
                <a:cs typeface="Lucida Sans Unicode"/>
              </a:rPr>
              <a:t>50</a:t>
            </a:r>
            <a:r>
              <a:rPr dirty="0" smtClean="0" baseline="8677" sz="3000" spc="-4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at</a:t>
            </a:r>
            <a:r>
              <a:rPr dirty="0" smtClean="0" baseline="8677" sz="3000" spc="-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N</a:t>
            </a:r>
            <a:r>
              <a:rPr dirty="0" smtClean="0" baseline="8677" sz="3000" spc="-4">
                <a:latin typeface="Lucida Sans Unicode"/>
                <a:cs typeface="Lucida Sans Unicode"/>
              </a:rPr>
              <a:t>P</a:t>
            </a:r>
            <a:r>
              <a:rPr dirty="0" smtClean="0" baseline="8677" sz="3000" spc="0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Leve</a:t>
            </a:r>
            <a:r>
              <a:rPr dirty="0" smtClean="0" baseline="8677" sz="3000" spc="-9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).</a:t>
            </a:r>
            <a:endParaRPr sz="2000">
              <a:latin typeface="Lucida Sans Unicode"/>
              <a:cs typeface="Lucida Sans Unicode"/>
            </a:endParaRPr>
          </a:p>
          <a:p>
            <a:pPr marL="12700" marR="2162680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Review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Elig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bi</a:t>
            </a:r>
            <a:r>
              <a:rPr dirty="0" smtClean="0" sz="2000" spc="-4"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latin typeface="Lucida Sans Unicode"/>
                <a:cs typeface="Lucida Sans Unicode"/>
              </a:rPr>
              <a:t>i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y</a:t>
            </a:r>
            <a:r>
              <a:rPr dirty="0" smtClean="0" sz="2000" spc="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List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(on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pre</a:t>
            </a:r>
            <a:r>
              <a:rPr dirty="0" smtClean="0" sz="2000" spc="-9">
                <a:latin typeface="Lucida Sans Unicode"/>
                <a:cs typeface="Lucida Sans Unicode"/>
              </a:rPr>
              <a:t>v</a:t>
            </a:r>
            <a:r>
              <a:rPr dirty="0" smtClean="0" sz="2000" spc="0">
                <a:latin typeface="Lucida Sans Unicode"/>
                <a:cs typeface="Lucida Sans Unicode"/>
              </a:rPr>
              <a:t>ious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-9">
                <a:latin typeface="Lucida Sans Unicode"/>
                <a:cs typeface="Lucida Sans Unicode"/>
              </a:rPr>
              <a:t>s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de)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1200">
              <a:latin typeface="Lucida Sans Unicode"/>
              <a:cs typeface="Lucida Sans Unicode"/>
            </a:endParaRPr>
          </a:p>
          <a:p>
            <a:pPr marL="12700" marR="2162680">
              <a:lnSpc>
                <a:spcPts val="1843"/>
              </a:lnSpc>
            </a:pP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h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ps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: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/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www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.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c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s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.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g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v/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dicare/Quali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y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-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Initi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iv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s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-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i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nt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-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Ass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ss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sz="1200" spc="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n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-</a:t>
            </a:r>
            <a:r>
              <a:rPr dirty="0" smtClean="0" sz="1200" spc="0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endParaRPr sz="1200">
              <a:latin typeface="Lucida Sans Unicode"/>
              <a:cs typeface="Lucida Sans Unicode"/>
            </a:endParaRPr>
          </a:p>
          <a:p>
            <a:pPr marL="12700" marR="2162680">
              <a:lnSpc>
                <a:spcPts val="1843"/>
              </a:lnSpc>
            </a:pP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Ins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ru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m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n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PQRS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D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wnl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ads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2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0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1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6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_</a:t>
            </a:r>
            <a:r>
              <a:rPr dirty="0" smtClean="0" sz="1200" spc="9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QRS_</a:t>
            </a:r>
            <a:r>
              <a:rPr dirty="0" smtClean="0" sz="1200" spc="9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L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is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mtClean="0" sz="1200" spc="9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_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f_E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s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.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pdf</a:t>
            </a:r>
            <a:r>
              <a:rPr dirty="0" smtClean="0" sz="1200" spc="0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12700" marR="2162680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De</a:t>
            </a:r>
            <a:r>
              <a:rPr dirty="0" smtClean="0" sz="2000" spc="-4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erm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ne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w</a:t>
            </a:r>
            <a:r>
              <a:rPr dirty="0" smtClean="0" sz="2000" spc="4">
                <a:latin typeface="Lucida Sans Unicode"/>
                <a:cs typeface="Lucida Sans Unicode"/>
              </a:rPr>
              <a:t>h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is</a:t>
            </a:r>
            <a:r>
              <a:rPr dirty="0" smtClean="0" sz="2000" spc="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bi</a:t>
            </a:r>
            <a:r>
              <a:rPr dirty="0" smtClean="0" sz="2000" spc="-4"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latin typeface="Lucida Sans Unicode"/>
                <a:cs typeface="Lucida Sans Unicode"/>
              </a:rPr>
              <a:t>led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under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yo</a:t>
            </a:r>
            <a:r>
              <a:rPr dirty="0" smtClean="0" sz="2000" spc="4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r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TIN</a:t>
            </a:r>
            <a:endParaRPr sz="2000">
              <a:latin typeface="Lucida Sans Unicode"/>
              <a:cs typeface="Lucida Sans Unicode"/>
            </a:endParaRPr>
          </a:p>
          <a:p>
            <a:pPr marL="40131">
              <a:lnSpc>
                <a:spcPts val="2585"/>
              </a:lnSpc>
            </a:pPr>
            <a:r>
              <a:rPr dirty="0" smtClean="0" baseline="8173" sz="2700" spc="0">
                <a:solidFill>
                  <a:srgbClr val="4F81BC"/>
                </a:solidFill>
                <a:latin typeface="Courier New"/>
                <a:cs typeface="Courier New"/>
              </a:rPr>
              <a:t>o</a:t>
            </a:r>
            <a:r>
              <a:rPr dirty="0" smtClean="0" baseline="8173" sz="2700" spc="-359">
                <a:solidFill>
                  <a:srgbClr val="4F81BC"/>
                </a:solidFill>
                <a:latin typeface="Courier New"/>
                <a:cs typeface="Courier New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Look</a:t>
            </a:r>
            <a:r>
              <a:rPr dirty="0" smtClean="0" baseline="6025" sz="2700" spc="-14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at</a:t>
            </a:r>
            <a:r>
              <a:rPr dirty="0" smtClean="0" baseline="6025" sz="2700" spc="4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Q</a:t>
            </a:r>
            <a:r>
              <a:rPr dirty="0" smtClean="0" baseline="6025" sz="2700" spc="4">
                <a:latin typeface="Lucida Sans Unicode"/>
                <a:cs typeface="Lucida Sans Unicode"/>
              </a:rPr>
              <a:t>R</a:t>
            </a:r>
            <a:r>
              <a:rPr dirty="0" smtClean="0" baseline="6025" sz="2700" spc="0">
                <a:latin typeface="Lucida Sans Unicode"/>
                <a:cs typeface="Lucida Sans Unicode"/>
              </a:rPr>
              <a:t>UR</a:t>
            </a:r>
            <a:r>
              <a:rPr dirty="0" smtClean="0" baseline="6025" sz="2700" spc="9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20</a:t>
            </a:r>
            <a:r>
              <a:rPr dirty="0" smtClean="0" baseline="6025" sz="2700" spc="4">
                <a:latin typeface="Lucida Sans Unicode"/>
                <a:cs typeface="Lucida Sans Unicode"/>
              </a:rPr>
              <a:t>1</a:t>
            </a:r>
            <a:r>
              <a:rPr dirty="0" smtClean="0" baseline="6025" sz="2700" spc="0">
                <a:latin typeface="Lucida Sans Unicode"/>
                <a:cs typeface="Lucida Sans Unicode"/>
              </a:rPr>
              <a:t>5</a:t>
            </a:r>
            <a:r>
              <a:rPr dirty="0" smtClean="0" baseline="6025" sz="2700" spc="0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M</a:t>
            </a:r>
            <a:r>
              <a:rPr dirty="0" smtClean="0" baseline="6025" sz="2700" spc="-9">
                <a:latin typeface="Lucida Sans Unicode"/>
                <a:cs typeface="Lucida Sans Unicode"/>
              </a:rPr>
              <a:t>i</a:t>
            </a:r>
            <a:r>
              <a:rPr dirty="0" smtClean="0" baseline="6025" sz="2700" spc="0">
                <a:latin typeface="Lucida Sans Unicode"/>
                <a:cs typeface="Lucida Sans Unicode"/>
              </a:rPr>
              <a:t>d</a:t>
            </a:r>
            <a:r>
              <a:rPr dirty="0" smtClean="0" baseline="6025" sz="2700" spc="24">
                <a:latin typeface="Lucida Sans Unicode"/>
                <a:cs typeface="Lucida Sans Unicode"/>
              </a:rPr>
              <a:t> </a:t>
            </a:r>
            <a:r>
              <a:rPr dirty="0" smtClean="0" baseline="6025" sz="2700" spc="-4">
                <a:latin typeface="Lucida Sans Unicode"/>
                <a:cs typeface="Lucida Sans Unicode"/>
              </a:rPr>
              <a:t>Y</a:t>
            </a:r>
            <a:r>
              <a:rPr dirty="0" smtClean="0" baseline="6025" sz="2700" spc="4">
                <a:latin typeface="Lucida Sans Unicode"/>
                <a:cs typeface="Lucida Sans Unicode"/>
              </a:rPr>
              <a:t>e</a:t>
            </a:r>
            <a:r>
              <a:rPr dirty="0" smtClean="0" baseline="6025" sz="2700" spc="0">
                <a:latin typeface="Lucida Sans Unicode"/>
                <a:cs typeface="Lucida Sans Unicode"/>
              </a:rPr>
              <a:t>ar</a:t>
            </a:r>
            <a:r>
              <a:rPr dirty="0" smtClean="0" baseline="6025" sz="2700" spc="0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R</a:t>
            </a:r>
            <a:r>
              <a:rPr dirty="0" smtClean="0" baseline="6025" sz="2700" spc="4">
                <a:latin typeface="Lucida Sans Unicode"/>
                <a:cs typeface="Lucida Sans Unicode"/>
              </a:rPr>
              <a:t>e</a:t>
            </a:r>
            <a:r>
              <a:rPr dirty="0" smtClean="0" baseline="6025" sz="2700" spc="0">
                <a:latin typeface="Lucida Sans Unicode"/>
                <a:cs typeface="Lucida Sans Unicode"/>
              </a:rPr>
              <a:t>p</a:t>
            </a:r>
            <a:r>
              <a:rPr dirty="0" smtClean="0" baseline="6025" sz="2700" spc="-4">
                <a:latin typeface="Lucida Sans Unicode"/>
                <a:cs typeface="Lucida Sans Unicode"/>
              </a:rPr>
              <a:t>o</a:t>
            </a:r>
            <a:r>
              <a:rPr dirty="0" smtClean="0" baseline="6025" sz="2700" spc="0">
                <a:latin typeface="Lucida Sans Unicode"/>
                <a:cs typeface="Lucida Sans Unicode"/>
              </a:rPr>
              <a:t>r</a:t>
            </a:r>
            <a:r>
              <a:rPr dirty="0" smtClean="0" baseline="6025" sz="2700" spc="-4">
                <a:latin typeface="Lucida Sans Unicode"/>
                <a:cs typeface="Lucida Sans Unicode"/>
              </a:rPr>
              <a:t>t</a:t>
            </a:r>
            <a:r>
              <a:rPr dirty="0" smtClean="0" baseline="6025" sz="2700" spc="0">
                <a:latin typeface="Lucida Sans Unicode"/>
                <a:cs typeface="Lucida Sans Unicode"/>
              </a:rPr>
              <a:t>.</a:t>
            </a:r>
            <a:r>
              <a:rPr dirty="0" smtClean="0" baseline="6025" sz="2700" spc="9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Th</a:t>
            </a:r>
            <a:r>
              <a:rPr dirty="0" smtClean="0" baseline="6025" sz="2700" spc="4">
                <a:latin typeface="Lucida Sans Unicode"/>
                <a:cs typeface="Lucida Sans Unicode"/>
              </a:rPr>
              <a:t>e</a:t>
            </a:r>
            <a:r>
              <a:rPr dirty="0" smtClean="0" baseline="6025" sz="2700" spc="-4">
                <a:latin typeface="Lucida Sans Unicode"/>
                <a:cs typeface="Lucida Sans Unicode"/>
              </a:rPr>
              <a:t>s</a:t>
            </a:r>
            <a:r>
              <a:rPr dirty="0" smtClean="0" baseline="6025" sz="2700" spc="0">
                <a:latin typeface="Lucida Sans Unicode"/>
                <a:cs typeface="Lucida Sans Unicode"/>
              </a:rPr>
              <a:t>e</a:t>
            </a:r>
            <a:r>
              <a:rPr dirty="0" smtClean="0" baseline="6025" sz="2700" spc="0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a</a:t>
            </a:r>
            <a:r>
              <a:rPr dirty="0" smtClean="0" baseline="6025" sz="2700" spc="-9">
                <a:latin typeface="Lucida Sans Unicode"/>
                <a:cs typeface="Lucida Sans Unicode"/>
              </a:rPr>
              <a:t>r</a:t>
            </a:r>
            <a:r>
              <a:rPr dirty="0" smtClean="0" baseline="6025" sz="2700" spc="0">
                <a:latin typeface="Lucida Sans Unicode"/>
                <a:cs typeface="Lucida Sans Unicode"/>
              </a:rPr>
              <a:t>e</a:t>
            </a:r>
            <a:r>
              <a:rPr dirty="0" smtClean="0" baseline="6025" sz="2700" spc="9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the</a:t>
            </a:r>
            <a:r>
              <a:rPr dirty="0" smtClean="0" baseline="6025" sz="2700" spc="0">
                <a:latin typeface="Lucida Sans Unicode"/>
                <a:cs typeface="Lucida Sans Unicode"/>
              </a:rPr>
              <a:t> </a:t>
            </a:r>
            <a:r>
              <a:rPr dirty="0" smtClean="0" baseline="6025" sz="2700" spc="-9">
                <a:latin typeface="Lucida Sans Unicode"/>
                <a:cs typeface="Lucida Sans Unicode"/>
              </a:rPr>
              <a:t>p</a:t>
            </a:r>
            <a:r>
              <a:rPr dirty="0" smtClean="0" baseline="6025" sz="2700" spc="0">
                <a:latin typeface="Lucida Sans Unicode"/>
                <a:cs typeface="Lucida Sans Unicode"/>
              </a:rPr>
              <a:t>r</a:t>
            </a:r>
            <a:r>
              <a:rPr dirty="0" smtClean="0" baseline="6025" sz="2700" spc="-4">
                <a:latin typeface="Lucida Sans Unicode"/>
                <a:cs typeface="Lucida Sans Unicode"/>
              </a:rPr>
              <a:t>o</a:t>
            </a:r>
            <a:r>
              <a:rPr dirty="0" smtClean="0" baseline="6025" sz="2700" spc="0">
                <a:latin typeface="Lucida Sans Unicode"/>
                <a:cs typeface="Lucida Sans Unicode"/>
              </a:rPr>
              <a:t>viders</a:t>
            </a:r>
            <a:r>
              <a:rPr dirty="0" smtClean="0" baseline="6025" sz="2700" spc="19">
                <a:latin typeface="Lucida Sans Unicode"/>
                <a:cs typeface="Lucida Sans Unicode"/>
              </a:rPr>
              <a:t> </a:t>
            </a:r>
            <a:r>
              <a:rPr dirty="0" smtClean="0" baseline="6025" sz="2700" spc="0">
                <a:latin typeface="Lucida Sans Unicode"/>
                <a:cs typeface="Lucida Sans Unicode"/>
              </a:rPr>
              <a:t>that</a:t>
            </a:r>
            <a:endParaRPr sz="1800">
              <a:latin typeface="Lucida Sans Unicode"/>
              <a:cs typeface="Lucida Sans Unicode"/>
            </a:endParaRPr>
          </a:p>
          <a:p>
            <a:pPr marL="268731" marR="13026">
              <a:lnSpc>
                <a:spcPts val="2160"/>
              </a:lnSpc>
            </a:pPr>
            <a:r>
              <a:rPr dirty="0" smtClean="0" baseline="8436" sz="2700" spc="0">
                <a:latin typeface="Lucida Sans Unicode"/>
                <a:cs typeface="Lucida Sans Unicode"/>
              </a:rPr>
              <a:t>CMS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s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con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i</a:t>
            </a:r>
            <a:r>
              <a:rPr dirty="0" smtClean="0" baseline="8436" sz="2700" spc="-9">
                <a:latin typeface="Lucida Sans Unicode"/>
                <a:cs typeface="Lucida Sans Unicode"/>
              </a:rPr>
              <a:t>d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r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ng</a:t>
            </a:r>
            <a:r>
              <a:rPr dirty="0" smtClean="0" baseline="8436" sz="2700" spc="19">
                <a:latin typeface="Lucida Sans Unicode"/>
                <a:cs typeface="Lucida Sans Unicode"/>
              </a:rPr>
              <a:t> 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l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gib</a:t>
            </a:r>
            <a:r>
              <a:rPr dirty="0" smtClean="0" baseline="8436" sz="2700" spc="-4">
                <a:latin typeface="Lucida Sans Unicode"/>
                <a:cs typeface="Lucida Sans Unicode"/>
              </a:rPr>
              <a:t>l</a:t>
            </a:r>
            <a:r>
              <a:rPr dirty="0" smtClean="0" baseline="8436" sz="2700" spc="0">
                <a:latin typeface="Lucida Sans Unicode"/>
                <a:cs typeface="Lucida Sans Unicode"/>
              </a:rPr>
              <a:t>e</a:t>
            </a:r>
            <a:r>
              <a:rPr dirty="0" smtClean="0" baseline="8436" sz="2700" spc="2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if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they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are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l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ted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and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repo</a:t>
            </a:r>
            <a:r>
              <a:rPr dirty="0" smtClean="0" baseline="8436" sz="2700" spc="-9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t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me</a:t>
            </a:r>
            <a:r>
              <a:rPr dirty="0" smtClean="0" baseline="8436" sz="2700" spc="4">
                <a:latin typeface="Lucida Sans Unicode"/>
                <a:cs typeface="Lucida Sans Unicode"/>
              </a:rPr>
              <a:t>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.</a:t>
            </a:r>
            <a:endParaRPr sz="1800">
              <a:latin typeface="Lucida Sans Unicode"/>
              <a:cs typeface="Lucida Sans Unicode"/>
            </a:endParaRPr>
          </a:p>
          <a:p>
            <a:pPr marL="12700" marR="47316">
              <a:lnSpc>
                <a:spcPts val="2620"/>
              </a:lnSpc>
              <a:spcBef>
                <a:spcPts val="23"/>
              </a:spcBef>
            </a:pPr>
            <a:r>
              <a:rPr dirty="0" smtClean="0" baseline="325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C</a:t>
            </a:r>
            <a:r>
              <a:rPr dirty="0" smtClean="0" baseline="325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A</a:t>
            </a:r>
            <a:r>
              <a:rPr dirty="0" smtClean="0" baseline="325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H</a:t>
            </a:r>
            <a:r>
              <a:rPr dirty="0" smtClean="0" baseline="325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-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II</a:t>
            </a:r>
            <a:r>
              <a:rPr dirty="0" smtClean="0" baseline="3253" sz="3000" spc="-4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325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</a:t>
            </a:r>
            <a:r>
              <a:rPr dirty="0" smtClean="0" baseline="325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e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po</a:t>
            </a:r>
            <a:r>
              <a:rPr dirty="0" smtClean="0" baseline="325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</a:t>
            </a:r>
            <a:r>
              <a:rPr dirty="0" smtClean="0" baseline="3253" sz="3000" spc="-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t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i</a:t>
            </a:r>
            <a:r>
              <a:rPr dirty="0" smtClean="0" baseline="3253" sz="3000" spc="-1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n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g</a:t>
            </a:r>
            <a:r>
              <a:rPr dirty="0" smtClean="0" baseline="3253" sz="3000" spc="-3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f</a:t>
            </a:r>
            <a:r>
              <a:rPr dirty="0" smtClean="0" baseline="3253" sz="3000" spc="1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o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</a:t>
            </a:r>
            <a:r>
              <a:rPr dirty="0" smtClean="0" baseline="3253" sz="3000" spc="-2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325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P</a:t>
            </a:r>
            <a:r>
              <a:rPr dirty="0" smtClean="0" baseline="325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Q</a:t>
            </a:r>
            <a:r>
              <a:rPr dirty="0" smtClean="0" baseline="325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</a:t>
            </a:r>
            <a:r>
              <a:rPr dirty="0" smtClean="0" baseline="325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S</a:t>
            </a:r>
            <a:r>
              <a:rPr dirty="0" smtClean="0" baseline="3253" sz="3000" spc="-25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  <a:hlinkClick r:id="rId6"/>
              </a:rPr>
              <a:t>-</a:t>
            </a:r>
            <a:r>
              <a:rPr dirty="0" smtClean="0" baseline="3253" sz="3000" spc="4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CMS</a:t>
            </a:r>
            <a:r>
              <a:rPr dirty="0" smtClean="0" baseline="4067" sz="2400" spc="-18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has</a:t>
            </a:r>
            <a:r>
              <a:rPr dirty="0" smtClean="0" baseline="4067" sz="2400" spc="-16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pa</a:t>
            </a:r>
            <a:r>
              <a:rPr dirty="0" smtClean="0" baseline="4067" sz="2400" spc="-9">
                <a:latin typeface="Lucida Sans Unicode"/>
                <a:cs typeface="Lucida Sans Unicode"/>
              </a:rPr>
              <a:t>c</a:t>
            </a:r>
            <a:r>
              <a:rPr dirty="0" smtClean="0" baseline="4067" sz="2400" spc="0">
                <a:latin typeface="Lucida Sans Unicode"/>
                <a:cs typeface="Lucida Sans Unicode"/>
              </a:rPr>
              <a:t>ka</a:t>
            </a:r>
            <a:r>
              <a:rPr dirty="0" smtClean="0" baseline="4067" sz="2400" spc="-4">
                <a:latin typeface="Lucida Sans Unicode"/>
                <a:cs typeface="Lucida Sans Unicode"/>
              </a:rPr>
              <a:t>g</a:t>
            </a:r>
            <a:r>
              <a:rPr dirty="0" smtClean="0" baseline="4067" sz="2400" spc="0">
                <a:latin typeface="Lucida Sans Unicode"/>
                <a:cs typeface="Lucida Sans Unicode"/>
              </a:rPr>
              <a:t>ed</a:t>
            </a:r>
            <a:r>
              <a:rPr dirty="0" smtClean="0" baseline="4067" sz="2400" spc="-29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seve</a:t>
            </a:r>
            <a:r>
              <a:rPr dirty="0" smtClean="0" baseline="4067" sz="2400" spc="-9">
                <a:latin typeface="Lucida Sans Unicode"/>
                <a:cs typeface="Lucida Sans Unicode"/>
              </a:rPr>
              <a:t>r</a:t>
            </a:r>
            <a:r>
              <a:rPr dirty="0" smtClean="0" baseline="4067" sz="2400" spc="-4">
                <a:latin typeface="Lucida Sans Unicode"/>
                <a:cs typeface="Lucida Sans Unicode"/>
              </a:rPr>
              <a:t>a</a:t>
            </a:r>
            <a:r>
              <a:rPr dirty="0" smtClean="0" baseline="4067" sz="2400" spc="0">
                <a:latin typeface="Lucida Sans Unicode"/>
                <a:cs typeface="Lucida Sans Unicode"/>
              </a:rPr>
              <a:t>l</a:t>
            </a:r>
            <a:r>
              <a:rPr dirty="0" smtClean="0" baseline="4067" sz="2400" spc="-39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docum</a:t>
            </a:r>
            <a:r>
              <a:rPr dirty="0" smtClean="0" baseline="4067" sz="2400" spc="-4">
                <a:latin typeface="Lucida Sans Unicode"/>
                <a:cs typeface="Lucida Sans Unicode"/>
              </a:rPr>
              <a:t>e</a:t>
            </a:r>
            <a:r>
              <a:rPr dirty="0" smtClean="0" baseline="4067" sz="2400" spc="0">
                <a:latin typeface="Lucida Sans Unicode"/>
                <a:cs typeface="Lucida Sans Unicode"/>
              </a:rPr>
              <a:t>n</a:t>
            </a:r>
            <a:r>
              <a:rPr dirty="0" smtClean="0" baseline="4067" sz="2400" spc="4">
                <a:latin typeface="Lucida Sans Unicode"/>
                <a:cs typeface="Lucida Sans Unicode"/>
              </a:rPr>
              <a:t>t</a:t>
            </a:r>
            <a:r>
              <a:rPr dirty="0" smtClean="0" baseline="4067" sz="2400" spc="0"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68" y="1593052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2252944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668" y="2974177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3917540"/>
            <a:ext cx="188255" cy="1979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2004" y="4173212"/>
            <a:ext cx="7553903" cy="13189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845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co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ta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71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form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tion</a:t>
            </a:r>
            <a:r>
              <a:rPr dirty="0" smtClean="0" baseline="8134" sz="2400" spc="-5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4">
                <a:latin typeface="Lucida Sans Unicode"/>
                <a:cs typeface="Lucida Sans Unicode"/>
              </a:rPr>
              <a:t>h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-20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2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evant</a:t>
            </a:r>
            <a:r>
              <a:rPr dirty="0" smtClean="0" baseline="8134" sz="2400" spc="-51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to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C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tical</a:t>
            </a:r>
            <a:r>
              <a:rPr dirty="0" smtClean="0" baseline="8134" sz="2400" spc="-1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Access</a:t>
            </a:r>
            <a:r>
              <a:rPr dirty="0" smtClean="0" baseline="8134" sz="2400" spc="-37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H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ta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37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(CAHs)</a:t>
            </a:r>
            <a:endParaRPr sz="1600">
              <a:latin typeface="Lucida Sans Unicode"/>
              <a:cs typeface="Lucida Sans Unicode"/>
            </a:endParaRPr>
          </a:p>
          <a:p>
            <a:pPr marL="12700" marR="45845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bi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28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der</a:t>
            </a:r>
            <a:r>
              <a:rPr dirty="0" smtClean="0" baseline="8134" sz="2400" spc="-4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Me</a:t>
            </a:r>
            <a:r>
              <a:rPr dirty="0" smtClean="0" baseline="8134" sz="2400" spc="4">
                <a:latin typeface="Lucida Sans Unicode"/>
                <a:cs typeface="Lucida Sans Unicode"/>
              </a:rPr>
              <a:t>t</a:t>
            </a:r>
            <a:r>
              <a:rPr dirty="0" smtClean="0" baseline="8134" sz="2400" spc="4">
                <a:latin typeface="Lucida Sans Unicode"/>
                <a:cs typeface="Lucida Sans Unicode"/>
              </a:rPr>
              <a:t>h</a:t>
            </a:r>
            <a:r>
              <a:rPr dirty="0" smtClean="0" baseline="8134" sz="2400" spc="0">
                <a:latin typeface="Lucida Sans Unicode"/>
                <a:cs typeface="Lucida Sans Unicode"/>
              </a:rPr>
              <a:t>od</a:t>
            </a:r>
            <a:r>
              <a:rPr dirty="0" smtClean="0" baseline="8134" sz="2400" spc="-58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II</a:t>
            </a:r>
            <a:r>
              <a:rPr dirty="0" smtClean="0" baseline="8134" sz="2400" spc="5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n</a:t>
            </a:r>
            <a:r>
              <a:rPr dirty="0" smtClean="0" baseline="8134" sz="2400" spc="-14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tion</a:t>
            </a:r>
            <a:r>
              <a:rPr dirty="0" smtClean="0" baseline="8134" sz="2400" spc="-2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to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2014,</a:t>
            </a:r>
            <a:r>
              <a:rPr dirty="0" smtClean="0" baseline="8134" sz="2400" spc="-2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2015,</a:t>
            </a:r>
            <a:r>
              <a:rPr dirty="0" smtClean="0" baseline="8134" sz="2400" spc="-20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d</a:t>
            </a:r>
            <a:r>
              <a:rPr dirty="0" smtClean="0" baseline="8134" sz="2400" spc="-18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2016</a:t>
            </a:r>
            <a:r>
              <a:rPr dirty="0" smtClean="0" baseline="8134" sz="2400" spc="-25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latin typeface="Lucida Sans Unicode"/>
                <a:cs typeface="Lucida Sans Unicode"/>
              </a:rPr>
              <a:t>QRS.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3073"/>
              </a:lnSpc>
              <a:spcBef>
                <a:spcPts val="79"/>
              </a:spcBef>
            </a:pPr>
            <a:r>
              <a:rPr dirty="0" smtClean="0" sz="2000" spc="0">
                <a:latin typeface="Lucida Sans Unicode"/>
                <a:cs typeface="Lucida Sans Unicode"/>
              </a:rPr>
              <a:t>Go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to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MLN</a:t>
            </a:r>
            <a:r>
              <a:rPr dirty="0" smtClean="0" sz="2000" spc="-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Mat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ers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nk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to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G</a:t>
            </a:r>
            <a:r>
              <a:rPr dirty="0" smtClean="0" sz="2000" spc="9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idance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on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the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Phys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cian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Q</a:t>
            </a:r>
            <a:r>
              <a:rPr dirty="0" smtClean="0" sz="2000" spc="4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al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ty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Repor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ing</a:t>
            </a:r>
            <a:r>
              <a:rPr dirty="0" smtClean="0" sz="2000" spc="-3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Sy</a:t>
            </a:r>
            <a:r>
              <a:rPr dirty="0" smtClean="0" sz="2000" spc="-9">
                <a:latin typeface="Lucida Sans Unicode"/>
                <a:cs typeface="Lucida Sans Unicode"/>
              </a:rPr>
              <a:t>s</a:t>
            </a:r>
            <a:r>
              <a:rPr dirty="0" smtClean="0" sz="2000" spc="-4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em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h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ps:/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w.c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s.g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v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Ou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rea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c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h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n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d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du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c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n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Medi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c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L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ear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n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in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sz="12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843"/>
              </a:lnSpc>
            </a:pP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w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k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-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NMa</a:t>
            </a:r>
            <a:r>
              <a:rPr dirty="0" smtClean="0" sz="1200" spc="-9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rsArti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D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wnl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ads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SE</a:t>
            </a:r>
            <a:r>
              <a:rPr dirty="0" smtClean="0" sz="12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1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6</a:t>
            </a:r>
            <a:r>
              <a:rPr dirty="0" smtClean="0" sz="12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0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6.pd</a:t>
            </a:r>
            <a:r>
              <a:rPr dirty="0" smtClean="0" sz="12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f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4760559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1841" y="3930269"/>
            <a:ext cx="741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037210" y="3930269"/>
            <a:ext cx="7554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69791" y="3930269"/>
            <a:ext cx="7690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2" name="object 92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3" name="object 93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4" name="object 94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5" name="object 95"/>
          <p:cNvSpPr/>
          <p:nvPr/>
        </p:nvSpPr>
        <p:spPr>
          <a:xfrm>
            <a:off x="429704" y="3782441"/>
            <a:ext cx="816991" cy="2112454"/>
          </a:xfrm>
          <a:custGeom>
            <a:avLst/>
            <a:gdLst/>
            <a:ahLst/>
            <a:cxnLst/>
            <a:rect l="l" t="t" r="r" b="b"/>
            <a:pathLst>
              <a:path w="816991" h="2112454">
                <a:moveTo>
                  <a:pt x="54990" y="2057450"/>
                </a:moveTo>
                <a:lnTo>
                  <a:pt x="43992" y="2068461"/>
                </a:lnTo>
                <a:lnTo>
                  <a:pt x="772998" y="2068461"/>
                </a:lnTo>
                <a:lnTo>
                  <a:pt x="54990" y="2057450"/>
                </a:lnTo>
                <a:close/>
              </a:path>
              <a:path w="816991" h="2112454">
                <a:moveTo>
                  <a:pt x="14" y="2085874"/>
                </a:moveTo>
                <a:lnTo>
                  <a:pt x="4046" y="2099328"/>
                </a:lnTo>
                <a:lnTo>
                  <a:pt x="13863" y="2108844"/>
                </a:lnTo>
                <a:lnTo>
                  <a:pt x="27495" y="2112454"/>
                </a:lnTo>
                <a:lnTo>
                  <a:pt x="789495" y="2112454"/>
                </a:lnTo>
                <a:lnTo>
                  <a:pt x="32994" y="2079459"/>
                </a:lnTo>
                <a:lnTo>
                  <a:pt x="32994" y="33019"/>
                </a:lnTo>
                <a:lnTo>
                  <a:pt x="783996" y="33019"/>
                </a:lnTo>
                <a:lnTo>
                  <a:pt x="789495" y="0"/>
                </a:lnTo>
                <a:lnTo>
                  <a:pt x="26528" y="16"/>
                </a:lnTo>
                <a:lnTo>
                  <a:pt x="13099" y="4069"/>
                </a:lnTo>
                <a:lnTo>
                  <a:pt x="3601" y="13902"/>
                </a:lnTo>
                <a:lnTo>
                  <a:pt x="0" y="27558"/>
                </a:lnTo>
                <a:lnTo>
                  <a:pt x="14" y="2085874"/>
                </a:lnTo>
                <a:close/>
              </a:path>
              <a:path w="816991" h="2112454">
                <a:moveTo>
                  <a:pt x="783996" y="33019"/>
                </a:moveTo>
                <a:lnTo>
                  <a:pt x="783996" y="2079459"/>
                </a:lnTo>
                <a:lnTo>
                  <a:pt x="32994" y="2079459"/>
                </a:lnTo>
                <a:lnTo>
                  <a:pt x="789495" y="2112454"/>
                </a:lnTo>
                <a:lnTo>
                  <a:pt x="790411" y="2112439"/>
                </a:lnTo>
                <a:lnTo>
                  <a:pt x="803864" y="2108407"/>
                </a:lnTo>
                <a:lnTo>
                  <a:pt x="813381" y="2098590"/>
                </a:lnTo>
                <a:lnTo>
                  <a:pt x="816991" y="2084958"/>
                </a:lnTo>
                <a:lnTo>
                  <a:pt x="816974" y="26588"/>
                </a:lnTo>
                <a:lnTo>
                  <a:pt x="812927" y="13122"/>
                </a:lnTo>
                <a:lnTo>
                  <a:pt x="803113" y="3606"/>
                </a:lnTo>
                <a:lnTo>
                  <a:pt x="789495" y="0"/>
                </a:lnTo>
                <a:lnTo>
                  <a:pt x="783996" y="33019"/>
                </a:lnTo>
                <a:close/>
              </a:path>
              <a:path w="816991" h="2112454">
                <a:moveTo>
                  <a:pt x="43992" y="2068461"/>
                </a:moveTo>
                <a:lnTo>
                  <a:pt x="54990" y="2057450"/>
                </a:lnTo>
                <a:lnTo>
                  <a:pt x="54990" y="55117"/>
                </a:lnTo>
                <a:lnTo>
                  <a:pt x="761999" y="55117"/>
                </a:lnTo>
                <a:lnTo>
                  <a:pt x="761999" y="2057450"/>
                </a:lnTo>
                <a:lnTo>
                  <a:pt x="54990" y="2057450"/>
                </a:lnTo>
                <a:lnTo>
                  <a:pt x="772998" y="2068461"/>
                </a:lnTo>
                <a:lnTo>
                  <a:pt x="772998" y="44068"/>
                </a:lnTo>
                <a:lnTo>
                  <a:pt x="43992" y="44068"/>
                </a:lnTo>
                <a:lnTo>
                  <a:pt x="43992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6" name="object 96"/>
          <p:cNvSpPr/>
          <p:nvPr/>
        </p:nvSpPr>
        <p:spPr>
          <a:xfrm>
            <a:off x="1202702" y="3815461"/>
            <a:ext cx="10998" cy="2046439"/>
          </a:xfrm>
          <a:custGeom>
            <a:avLst/>
            <a:gdLst/>
            <a:ahLst/>
            <a:cxnLst/>
            <a:rect l="l" t="t" r="r" b="b"/>
            <a:pathLst>
              <a:path w="10998" h="2046439">
                <a:moveTo>
                  <a:pt x="0" y="2046439"/>
                </a:moveTo>
                <a:lnTo>
                  <a:pt x="10998" y="2046439"/>
                </a:lnTo>
                <a:lnTo>
                  <a:pt x="10998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7" name="object 97"/>
          <p:cNvSpPr/>
          <p:nvPr/>
        </p:nvSpPr>
        <p:spPr>
          <a:xfrm>
            <a:off x="462699" y="3815461"/>
            <a:ext cx="10998" cy="2046439"/>
          </a:xfrm>
          <a:custGeom>
            <a:avLst/>
            <a:gdLst/>
            <a:ahLst/>
            <a:cxnLst/>
            <a:rect l="l" t="t" r="r" b="b"/>
            <a:pathLst>
              <a:path w="10998" h="2046439">
                <a:moveTo>
                  <a:pt x="0" y="2046439"/>
                </a:moveTo>
                <a:lnTo>
                  <a:pt x="10998" y="2046439"/>
                </a:lnTo>
                <a:lnTo>
                  <a:pt x="10998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8" name="object 98"/>
          <p:cNvSpPr/>
          <p:nvPr/>
        </p:nvSpPr>
        <p:spPr>
          <a:xfrm>
            <a:off x="1191704" y="3826510"/>
            <a:ext cx="10998" cy="2024392"/>
          </a:xfrm>
          <a:custGeom>
            <a:avLst/>
            <a:gdLst/>
            <a:ahLst/>
            <a:cxnLst/>
            <a:rect l="l" t="t" r="r" b="b"/>
            <a:pathLst>
              <a:path w="10998" h="2024392">
                <a:moveTo>
                  <a:pt x="0" y="2024392"/>
                </a:moveTo>
                <a:lnTo>
                  <a:pt x="10998" y="2024392"/>
                </a:lnTo>
                <a:lnTo>
                  <a:pt x="10998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9" name="object 99"/>
          <p:cNvSpPr/>
          <p:nvPr/>
        </p:nvSpPr>
        <p:spPr>
          <a:xfrm>
            <a:off x="473697" y="3826510"/>
            <a:ext cx="10998" cy="2024392"/>
          </a:xfrm>
          <a:custGeom>
            <a:avLst/>
            <a:gdLst/>
            <a:ahLst/>
            <a:cxnLst/>
            <a:rect l="l" t="t" r="r" b="b"/>
            <a:pathLst>
              <a:path w="10998" h="2024392">
                <a:moveTo>
                  <a:pt x="0" y="2024392"/>
                </a:moveTo>
                <a:lnTo>
                  <a:pt x="10998" y="2024392"/>
                </a:lnTo>
                <a:lnTo>
                  <a:pt x="10998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0" name="object 100"/>
          <p:cNvSpPr/>
          <p:nvPr/>
        </p:nvSpPr>
        <p:spPr>
          <a:xfrm>
            <a:off x="484695" y="3837558"/>
            <a:ext cx="707008" cy="2002332"/>
          </a:xfrm>
          <a:custGeom>
            <a:avLst/>
            <a:gdLst/>
            <a:ahLst/>
            <a:cxnLst/>
            <a:rect l="l" t="t" r="r" b="b"/>
            <a:pathLst>
              <a:path w="707008" h="2002332">
                <a:moveTo>
                  <a:pt x="0" y="0"/>
                </a:moveTo>
                <a:lnTo>
                  <a:pt x="0" y="2002332"/>
                </a:lnTo>
                <a:lnTo>
                  <a:pt x="707008" y="2002332"/>
                </a:lnTo>
                <a:lnTo>
                  <a:pt x="7070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1" name="object 101"/>
          <p:cNvSpPr/>
          <p:nvPr/>
        </p:nvSpPr>
        <p:spPr>
          <a:xfrm>
            <a:off x="2487041" y="3782441"/>
            <a:ext cx="817118" cy="2112454"/>
          </a:xfrm>
          <a:custGeom>
            <a:avLst/>
            <a:gdLst/>
            <a:ahLst/>
            <a:cxnLst/>
            <a:rect l="l" t="t" r="r" b="b"/>
            <a:pathLst>
              <a:path w="817118" h="2112454">
                <a:moveTo>
                  <a:pt x="55117" y="2057450"/>
                </a:moveTo>
                <a:lnTo>
                  <a:pt x="44068" y="2068461"/>
                </a:lnTo>
                <a:lnTo>
                  <a:pt x="773048" y="2068461"/>
                </a:lnTo>
                <a:lnTo>
                  <a:pt x="55117" y="2057450"/>
                </a:lnTo>
                <a:close/>
              </a:path>
              <a:path w="817118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8" y="2112454"/>
                </a:lnTo>
                <a:lnTo>
                  <a:pt x="789558" y="2112454"/>
                </a:lnTo>
                <a:lnTo>
                  <a:pt x="33019" y="2079459"/>
                </a:lnTo>
                <a:lnTo>
                  <a:pt x="33019" y="33019"/>
                </a:lnTo>
                <a:lnTo>
                  <a:pt x="784097" y="33019"/>
                </a:lnTo>
                <a:lnTo>
                  <a:pt x="789558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8" h="2112454">
                <a:moveTo>
                  <a:pt x="784097" y="33019"/>
                </a:moveTo>
                <a:lnTo>
                  <a:pt x="784097" y="2079459"/>
                </a:lnTo>
                <a:lnTo>
                  <a:pt x="33019" y="2079459"/>
                </a:lnTo>
                <a:lnTo>
                  <a:pt x="789558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8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8" y="0"/>
                </a:lnTo>
                <a:lnTo>
                  <a:pt x="784097" y="33019"/>
                </a:lnTo>
                <a:close/>
              </a:path>
              <a:path w="817118" h="2112454">
                <a:moveTo>
                  <a:pt x="44068" y="2068461"/>
                </a:moveTo>
                <a:lnTo>
                  <a:pt x="55117" y="2057450"/>
                </a:lnTo>
                <a:lnTo>
                  <a:pt x="55117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7" y="2057450"/>
                </a:lnTo>
                <a:lnTo>
                  <a:pt x="773048" y="2068461"/>
                </a:lnTo>
                <a:lnTo>
                  <a:pt x="773048" y="44068"/>
                </a:lnTo>
                <a:lnTo>
                  <a:pt x="44068" y="44068"/>
                </a:lnTo>
                <a:lnTo>
                  <a:pt x="44068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2" name="object 102"/>
          <p:cNvSpPr/>
          <p:nvPr/>
        </p:nvSpPr>
        <p:spPr>
          <a:xfrm>
            <a:off x="32600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3" name="object 103"/>
          <p:cNvSpPr/>
          <p:nvPr/>
        </p:nvSpPr>
        <p:spPr>
          <a:xfrm>
            <a:off x="2520061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4" name="object 104"/>
          <p:cNvSpPr/>
          <p:nvPr/>
        </p:nvSpPr>
        <p:spPr>
          <a:xfrm>
            <a:off x="3249041" y="3826510"/>
            <a:ext cx="11048" cy="2024392"/>
          </a:xfrm>
          <a:custGeom>
            <a:avLst/>
            <a:gdLst/>
            <a:ahLst/>
            <a:cxnLst/>
            <a:rect l="l" t="t" r="r" b="b"/>
            <a:pathLst>
              <a:path w="11048" h="2024392">
                <a:moveTo>
                  <a:pt x="0" y="2024392"/>
                </a:moveTo>
                <a:lnTo>
                  <a:pt x="11048" y="2024392"/>
                </a:lnTo>
                <a:lnTo>
                  <a:pt x="11048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5" name="object 105"/>
          <p:cNvSpPr/>
          <p:nvPr/>
        </p:nvSpPr>
        <p:spPr>
          <a:xfrm>
            <a:off x="2531110" y="3826510"/>
            <a:ext cx="11048" cy="2024392"/>
          </a:xfrm>
          <a:custGeom>
            <a:avLst/>
            <a:gdLst/>
            <a:ahLst/>
            <a:cxnLst/>
            <a:rect l="l" t="t" r="r" b="b"/>
            <a:pathLst>
              <a:path w="11048" h="2024392">
                <a:moveTo>
                  <a:pt x="0" y="2024392"/>
                </a:moveTo>
                <a:lnTo>
                  <a:pt x="11048" y="2024392"/>
                </a:lnTo>
                <a:lnTo>
                  <a:pt x="11048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6" name="object 106"/>
          <p:cNvSpPr/>
          <p:nvPr/>
        </p:nvSpPr>
        <p:spPr>
          <a:xfrm>
            <a:off x="2542159" y="3837558"/>
            <a:ext cx="706882" cy="2002332"/>
          </a:xfrm>
          <a:custGeom>
            <a:avLst/>
            <a:gdLst/>
            <a:ahLst/>
            <a:cxnLst/>
            <a:rect l="l" t="t" r="r" b="b"/>
            <a:pathLst>
              <a:path w="706882" h="2002332">
                <a:moveTo>
                  <a:pt x="0" y="0"/>
                </a:moveTo>
                <a:lnTo>
                  <a:pt x="0" y="2002332"/>
                </a:lnTo>
                <a:lnTo>
                  <a:pt x="706882" y="2002332"/>
                </a:lnTo>
                <a:lnTo>
                  <a:pt x="7068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7" name="object 107"/>
          <p:cNvSpPr/>
          <p:nvPr/>
        </p:nvSpPr>
        <p:spPr>
          <a:xfrm>
            <a:off x="3401441" y="3782441"/>
            <a:ext cx="817118" cy="2112454"/>
          </a:xfrm>
          <a:custGeom>
            <a:avLst/>
            <a:gdLst/>
            <a:ahLst/>
            <a:cxnLst/>
            <a:rect l="l" t="t" r="r" b="b"/>
            <a:pathLst>
              <a:path w="817118" h="2112454">
                <a:moveTo>
                  <a:pt x="55118" y="2057450"/>
                </a:moveTo>
                <a:lnTo>
                  <a:pt x="44069" y="2068461"/>
                </a:lnTo>
                <a:lnTo>
                  <a:pt x="773049" y="2068461"/>
                </a:lnTo>
                <a:lnTo>
                  <a:pt x="55118" y="2057450"/>
                </a:lnTo>
                <a:close/>
              </a:path>
              <a:path w="817118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9" y="2112454"/>
                </a:lnTo>
                <a:lnTo>
                  <a:pt x="789559" y="2112454"/>
                </a:lnTo>
                <a:lnTo>
                  <a:pt x="33020" y="2079459"/>
                </a:lnTo>
                <a:lnTo>
                  <a:pt x="33020" y="33019"/>
                </a:lnTo>
                <a:lnTo>
                  <a:pt x="784098" y="33019"/>
                </a:lnTo>
                <a:lnTo>
                  <a:pt x="7895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8" h="2112454">
                <a:moveTo>
                  <a:pt x="784098" y="33019"/>
                </a:moveTo>
                <a:lnTo>
                  <a:pt x="784098" y="2079459"/>
                </a:lnTo>
                <a:lnTo>
                  <a:pt x="33020" y="2079459"/>
                </a:lnTo>
                <a:lnTo>
                  <a:pt x="789559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8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9" y="0"/>
                </a:lnTo>
                <a:lnTo>
                  <a:pt x="784098" y="33019"/>
                </a:lnTo>
                <a:close/>
              </a:path>
              <a:path w="817118" h="2112454">
                <a:moveTo>
                  <a:pt x="44069" y="2068461"/>
                </a:moveTo>
                <a:lnTo>
                  <a:pt x="55118" y="2057450"/>
                </a:lnTo>
                <a:lnTo>
                  <a:pt x="55118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8" y="2057450"/>
                </a:lnTo>
                <a:lnTo>
                  <a:pt x="773049" y="2068461"/>
                </a:lnTo>
                <a:lnTo>
                  <a:pt x="773049" y="44068"/>
                </a:lnTo>
                <a:lnTo>
                  <a:pt x="44069" y="44068"/>
                </a:lnTo>
                <a:lnTo>
                  <a:pt x="44069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8" name="object 108"/>
          <p:cNvSpPr/>
          <p:nvPr/>
        </p:nvSpPr>
        <p:spPr>
          <a:xfrm>
            <a:off x="41744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9" name="object 109"/>
          <p:cNvSpPr/>
          <p:nvPr/>
        </p:nvSpPr>
        <p:spPr>
          <a:xfrm>
            <a:off x="3434461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0" name="object 110"/>
          <p:cNvSpPr/>
          <p:nvPr/>
        </p:nvSpPr>
        <p:spPr>
          <a:xfrm>
            <a:off x="4163441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1" name="object 111"/>
          <p:cNvSpPr/>
          <p:nvPr/>
        </p:nvSpPr>
        <p:spPr>
          <a:xfrm>
            <a:off x="3445510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56559" y="3837558"/>
            <a:ext cx="706881" cy="2002332"/>
          </a:xfrm>
          <a:custGeom>
            <a:avLst/>
            <a:gdLst/>
            <a:ahLst/>
            <a:cxnLst/>
            <a:rect l="l" t="t" r="r" b="b"/>
            <a:pathLst>
              <a:path w="706881" h="2002332">
                <a:moveTo>
                  <a:pt x="0" y="0"/>
                </a:moveTo>
                <a:lnTo>
                  <a:pt x="0" y="2002332"/>
                </a:lnTo>
                <a:lnTo>
                  <a:pt x="706881" y="2002332"/>
                </a:lnTo>
                <a:lnTo>
                  <a:pt x="7068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3" name="object 113"/>
          <p:cNvSpPr/>
          <p:nvPr/>
        </p:nvSpPr>
        <p:spPr>
          <a:xfrm>
            <a:off x="2362200" y="5715000"/>
            <a:ext cx="2133600" cy="685800"/>
          </a:xfrm>
          <a:custGeom>
            <a:avLst/>
            <a:gdLst/>
            <a:ahLst/>
            <a:cxnLst/>
            <a:rect l="l" t="t" r="r" b="b"/>
            <a:pathLst>
              <a:path w="2133600" h="685800">
                <a:moveTo>
                  <a:pt x="0" y="342900"/>
                </a:moveTo>
                <a:lnTo>
                  <a:pt x="3536" y="371023"/>
                </a:lnTo>
                <a:lnTo>
                  <a:pt x="13963" y="398521"/>
                </a:lnTo>
                <a:lnTo>
                  <a:pt x="54388" y="451284"/>
                </a:lnTo>
                <a:lnTo>
                  <a:pt x="83837" y="476373"/>
                </a:lnTo>
                <a:lnTo>
                  <a:pt x="119078" y="500484"/>
                </a:lnTo>
                <a:lnTo>
                  <a:pt x="159836" y="523526"/>
                </a:lnTo>
                <a:lnTo>
                  <a:pt x="205837" y="545413"/>
                </a:lnTo>
                <a:lnTo>
                  <a:pt x="256805" y="566057"/>
                </a:lnTo>
                <a:lnTo>
                  <a:pt x="312467" y="585368"/>
                </a:lnTo>
                <a:lnTo>
                  <a:pt x="372547" y="603259"/>
                </a:lnTo>
                <a:lnTo>
                  <a:pt x="436772" y="619641"/>
                </a:lnTo>
                <a:lnTo>
                  <a:pt x="504866" y="634426"/>
                </a:lnTo>
                <a:lnTo>
                  <a:pt x="576554" y="647526"/>
                </a:lnTo>
                <a:lnTo>
                  <a:pt x="651563" y="658853"/>
                </a:lnTo>
                <a:lnTo>
                  <a:pt x="729618" y="668319"/>
                </a:lnTo>
                <a:lnTo>
                  <a:pt x="810443" y="675834"/>
                </a:lnTo>
                <a:lnTo>
                  <a:pt x="893765" y="681312"/>
                </a:lnTo>
                <a:lnTo>
                  <a:pt x="979309" y="684663"/>
                </a:lnTo>
                <a:lnTo>
                  <a:pt x="1066800" y="685800"/>
                </a:lnTo>
                <a:lnTo>
                  <a:pt x="1154290" y="684663"/>
                </a:lnTo>
                <a:lnTo>
                  <a:pt x="1239834" y="681312"/>
                </a:lnTo>
                <a:lnTo>
                  <a:pt x="1323156" y="675834"/>
                </a:lnTo>
                <a:lnTo>
                  <a:pt x="1403981" y="668319"/>
                </a:lnTo>
                <a:lnTo>
                  <a:pt x="1482036" y="658853"/>
                </a:lnTo>
                <a:lnTo>
                  <a:pt x="1557045" y="647526"/>
                </a:lnTo>
                <a:lnTo>
                  <a:pt x="1628733" y="634426"/>
                </a:lnTo>
                <a:lnTo>
                  <a:pt x="1696827" y="619641"/>
                </a:lnTo>
                <a:lnTo>
                  <a:pt x="1761052" y="603259"/>
                </a:lnTo>
                <a:lnTo>
                  <a:pt x="1821132" y="585368"/>
                </a:lnTo>
                <a:lnTo>
                  <a:pt x="1876794" y="566057"/>
                </a:lnTo>
                <a:lnTo>
                  <a:pt x="1927762" y="545413"/>
                </a:lnTo>
                <a:lnTo>
                  <a:pt x="1973763" y="523526"/>
                </a:lnTo>
                <a:lnTo>
                  <a:pt x="2014521" y="500484"/>
                </a:lnTo>
                <a:lnTo>
                  <a:pt x="2049762" y="476373"/>
                </a:lnTo>
                <a:lnTo>
                  <a:pt x="2079211" y="451284"/>
                </a:lnTo>
                <a:lnTo>
                  <a:pt x="2119636" y="398521"/>
                </a:lnTo>
                <a:lnTo>
                  <a:pt x="2133600" y="342900"/>
                </a:lnTo>
                <a:lnTo>
                  <a:pt x="2119636" y="287278"/>
                </a:lnTo>
                <a:lnTo>
                  <a:pt x="2079211" y="234515"/>
                </a:lnTo>
                <a:lnTo>
                  <a:pt x="2049762" y="209426"/>
                </a:lnTo>
                <a:lnTo>
                  <a:pt x="2014521" y="185315"/>
                </a:lnTo>
                <a:lnTo>
                  <a:pt x="1973763" y="162273"/>
                </a:lnTo>
                <a:lnTo>
                  <a:pt x="1927762" y="140386"/>
                </a:lnTo>
                <a:lnTo>
                  <a:pt x="1876794" y="119742"/>
                </a:lnTo>
                <a:lnTo>
                  <a:pt x="1821132" y="100431"/>
                </a:lnTo>
                <a:lnTo>
                  <a:pt x="1761052" y="82540"/>
                </a:lnTo>
                <a:lnTo>
                  <a:pt x="1696827" y="66158"/>
                </a:lnTo>
                <a:lnTo>
                  <a:pt x="1628733" y="51373"/>
                </a:lnTo>
                <a:lnTo>
                  <a:pt x="1557045" y="38273"/>
                </a:lnTo>
                <a:lnTo>
                  <a:pt x="1482036" y="26946"/>
                </a:lnTo>
                <a:lnTo>
                  <a:pt x="1403981" y="17480"/>
                </a:lnTo>
                <a:lnTo>
                  <a:pt x="1323156" y="9965"/>
                </a:lnTo>
                <a:lnTo>
                  <a:pt x="1239834" y="4487"/>
                </a:lnTo>
                <a:lnTo>
                  <a:pt x="1154290" y="1136"/>
                </a:lnTo>
                <a:lnTo>
                  <a:pt x="1066800" y="0"/>
                </a:lnTo>
                <a:lnTo>
                  <a:pt x="979309" y="1136"/>
                </a:lnTo>
                <a:lnTo>
                  <a:pt x="893765" y="4487"/>
                </a:lnTo>
                <a:lnTo>
                  <a:pt x="810443" y="9965"/>
                </a:lnTo>
                <a:lnTo>
                  <a:pt x="729618" y="17480"/>
                </a:lnTo>
                <a:lnTo>
                  <a:pt x="651563" y="26946"/>
                </a:lnTo>
                <a:lnTo>
                  <a:pt x="576554" y="38273"/>
                </a:lnTo>
                <a:lnTo>
                  <a:pt x="504866" y="51373"/>
                </a:lnTo>
                <a:lnTo>
                  <a:pt x="436772" y="66158"/>
                </a:lnTo>
                <a:lnTo>
                  <a:pt x="372547" y="82540"/>
                </a:lnTo>
                <a:lnTo>
                  <a:pt x="312467" y="100431"/>
                </a:lnTo>
                <a:lnTo>
                  <a:pt x="256805" y="119742"/>
                </a:lnTo>
                <a:lnTo>
                  <a:pt x="205837" y="140386"/>
                </a:lnTo>
                <a:lnTo>
                  <a:pt x="159836" y="162273"/>
                </a:lnTo>
                <a:lnTo>
                  <a:pt x="119078" y="185315"/>
                </a:lnTo>
                <a:lnTo>
                  <a:pt x="83837" y="209426"/>
                </a:lnTo>
                <a:lnTo>
                  <a:pt x="54388" y="234515"/>
                </a:lnTo>
                <a:lnTo>
                  <a:pt x="13963" y="287278"/>
                </a:lnTo>
                <a:lnTo>
                  <a:pt x="3536" y="314776"/>
                </a:lnTo>
                <a:lnTo>
                  <a:pt x="0" y="342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47849" y="5700293"/>
            <a:ext cx="2162175" cy="714832"/>
          </a:xfrm>
          <a:custGeom>
            <a:avLst/>
            <a:gdLst/>
            <a:ahLst/>
            <a:cxnLst/>
            <a:rect l="l" t="t" r="r" b="b"/>
            <a:pathLst>
              <a:path w="2162175" h="714832">
                <a:moveTo>
                  <a:pt x="1066800" y="14706"/>
                </a:moveTo>
                <a:lnTo>
                  <a:pt x="1026287" y="17653"/>
                </a:lnTo>
                <a:lnTo>
                  <a:pt x="1066800" y="17306"/>
                </a:lnTo>
                <a:lnTo>
                  <a:pt x="1072515" y="17257"/>
                </a:lnTo>
                <a:lnTo>
                  <a:pt x="1066800" y="14706"/>
                </a:lnTo>
                <a:close/>
              </a:path>
              <a:path w="2162175" h="714832">
                <a:moveTo>
                  <a:pt x="1096195" y="697226"/>
                </a:moveTo>
                <a:lnTo>
                  <a:pt x="1093089" y="692569"/>
                </a:lnTo>
                <a:lnTo>
                  <a:pt x="1096010" y="696976"/>
                </a:lnTo>
                <a:lnTo>
                  <a:pt x="1096021" y="697227"/>
                </a:lnTo>
                <a:lnTo>
                  <a:pt x="1096195" y="697226"/>
                </a:lnTo>
                <a:close/>
              </a:path>
              <a:path w="2162175" h="714832">
                <a:moveTo>
                  <a:pt x="1095375" y="14325"/>
                </a:moveTo>
                <a:lnTo>
                  <a:pt x="1095375" y="10515"/>
                </a:lnTo>
                <a:lnTo>
                  <a:pt x="1093977" y="6858"/>
                </a:lnTo>
                <a:lnTo>
                  <a:pt x="1091184" y="4178"/>
                </a:lnTo>
                <a:lnTo>
                  <a:pt x="1088516" y="1498"/>
                </a:lnTo>
                <a:lnTo>
                  <a:pt x="1084834" y="0"/>
                </a:lnTo>
                <a:lnTo>
                  <a:pt x="1095375" y="14325"/>
                </a:lnTo>
                <a:close/>
              </a:path>
              <a:path w="2162175" h="714832">
                <a:moveTo>
                  <a:pt x="2072131" y="481253"/>
                </a:moveTo>
                <a:lnTo>
                  <a:pt x="2041143" y="503961"/>
                </a:lnTo>
                <a:lnTo>
                  <a:pt x="1992122" y="532942"/>
                </a:lnTo>
                <a:lnTo>
                  <a:pt x="1934845" y="560171"/>
                </a:lnTo>
                <a:lnTo>
                  <a:pt x="1903222" y="573087"/>
                </a:lnTo>
                <a:lnTo>
                  <a:pt x="1869821" y="585520"/>
                </a:lnTo>
                <a:lnTo>
                  <a:pt x="1834514" y="597408"/>
                </a:lnTo>
                <a:lnTo>
                  <a:pt x="1797558" y="608711"/>
                </a:lnTo>
                <a:lnTo>
                  <a:pt x="1758950" y="619455"/>
                </a:lnTo>
                <a:lnTo>
                  <a:pt x="1718690" y="629539"/>
                </a:lnTo>
                <a:lnTo>
                  <a:pt x="1676908" y="639140"/>
                </a:lnTo>
                <a:lnTo>
                  <a:pt x="1633727" y="647979"/>
                </a:lnTo>
                <a:lnTo>
                  <a:pt x="1589024" y="656259"/>
                </a:lnTo>
                <a:lnTo>
                  <a:pt x="1543177" y="663778"/>
                </a:lnTo>
                <a:lnTo>
                  <a:pt x="1495933" y="670623"/>
                </a:lnTo>
                <a:lnTo>
                  <a:pt x="1447546" y="676719"/>
                </a:lnTo>
                <a:lnTo>
                  <a:pt x="1398015" y="682040"/>
                </a:lnTo>
                <a:lnTo>
                  <a:pt x="1347342" y="686701"/>
                </a:lnTo>
                <a:lnTo>
                  <a:pt x="1295780" y="690511"/>
                </a:lnTo>
                <a:lnTo>
                  <a:pt x="1243329" y="693458"/>
                </a:lnTo>
                <a:lnTo>
                  <a:pt x="1189989" y="695655"/>
                </a:lnTo>
                <a:lnTo>
                  <a:pt x="1135888" y="696887"/>
                </a:lnTo>
                <a:lnTo>
                  <a:pt x="1096195" y="697226"/>
                </a:lnTo>
                <a:lnTo>
                  <a:pt x="1107566" y="714273"/>
                </a:lnTo>
                <a:lnTo>
                  <a:pt x="1190752" y="712774"/>
                </a:lnTo>
                <a:lnTo>
                  <a:pt x="1244218" y="710577"/>
                </a:lnTo>
                <a:lnTo>
                  <a:pt x="1297051" y="707605"/>
                </a:lnTo>
                <a:lnTo>
                  <a:pt x="1348993" y="703783"/>
                </a:lnTo>
                <a:lnTo>
                  <a:pt x="1399921" y="699084"/>
                </a:lnTo>
                <a:lnTo>
                  <a:pt x="1449704" y="693724"/>
                </a:lnTo>
                <a:lnTo>
                  <a:pt x="1498346" y="687590"/>
                </a:lnTo>
                <a:lnTo>
                  <a:pt x="1545843" y="680694"/>
                </a:lnTo>
                <a:lnTo>
                  <a:pt x="1592199" y="673112"/>
                </a:lnTo>
                <a:lnTo>
                  <a:pt x="1637156" y="664781"/>
                </a:lnTo>
                <a:lnTo>
                  <a:pt x="1680845" y="655853"/>
                </a:lnTo>
                <a:lnTo>
                  <a:pt x="1722881" y="646163"/>
                </a:lnTo>
                <a:lnTo>
                  <a:pt x="1763522" y="635977"/>
                </a:lnTo>
                <a:lnTo>
                  <a:pt x="1802511" y="625106"/>
                </a:lnTo>
                <a:lnTo>
                  <a:pt x="1839976" y="613651"/>
                </a:lnTo>
                <a:lnTo>
                  <a:pt x="1875789" y="601599"/>
                </a:lnTo>
                <a:lnTo>
                  <a:pt x="1909699" y="588949"/>
                </a:lnTo>
                <a:lnTo>
                  <a:pt x="1972183" y="562127"/>
                </a:lnTo>
                <a:lnTo>
                  <a:pt x="2026792" y="533247"/>
                </a:lnTo>
                <a:lnTo>
                  <a:pt x="2073021" y="502373"/>
                </a:lnTo>
                <a:lnTo>
                  <a:pt x="2102104" y="477723"/>
                </a:lnTo>
                <a:lnTo>
                  <a:pt x="2132456" y="443090"/>
                </a:lnTo>
                <a:lnTo>
                  <a:pt x="2152777" y="406107"/>
                </a:lnTo>
                <a:lnTo>
                  <a:pt x="2161793" y="367169"/>
                </a:lnTo>
                <a:lnTo>
                  <a:pt x="2162175" y="357695"/>
                </a:lnTo>
                <a:lnTo>
                  <a:pt x="2162175" y="356997"/>
                </a:lnTo>
                <a:lnTo>
                  <a:pt x="2155825" y="317766"/>
                </a:lnTo>
                <a:lnTo>
                  <a:pt x="2138045" y="280593"/>
                </a:lnTo>
                <a:lnTo>
                  <a:pt x="2110104" y="245579"/>
                </a:lnTo>
                <a:lnTo>
                  <a:pt x="2082800" y="220649"/>
                </a:lnTo>
                <a:lnTo>
                  <a:pt x="2050414" y="196799"/>
                </a:lnTo>
                <a:lnTo>
                  <a:pt x="1999996" y="166992"/>
                </a:lnTo>
                <a:lnTo>
                  <a:pt x="1941449" y="139217"/>
                </a:lnTo>
                <a:lnTo>
                  <a:pt x="1875409" y="113576"/>
                </a:lnTo>
                <a:lnTo>
                  <a:pt x="1839722" y="101434"/>
                </a:lnTo>
                <a:lnTo>
                  <a:pt x="1802256" y="89992"/>
                </a:lnTo>
                <a:lnTo>
                  <a:pt x="1763267" y="79146"/>
                </a:lnTo>
                <a:lnTo>
                  <a:pt x="1722627" y="68872"/>
                </a:lnTo>
                <a:lnTo>
                  <a:pt x="1680464" y="59296"/>
                </a:lnTo>
                <a:lnTo>
                  <a:pt x="1636902" y="50279"/>
                </a:lnTo>
                <a:lnTo>
                  <a:pt x="1592072" y="42037"/>
                </a:lnTo>
                <a:lnTo>
                  <a:pt x="1545716" y="34378"/>
                </a:lnTo>
                <a:lnTo>
                  <a:pt x="1498218" y="27482"/>
                </a:lnTo>
                <a:lnTo>
                  <a:pt x="1449451" y="21259"/>
                </a:lnTo>
                <a:lnTo>
                  <a:pt x="1399793" y="15913"/>
                </a:lnTo>
                <a:lnTo>
                  <a:pt x="1348866" y="11214"/>
                </a:lnTo>
                <a:lnTo>
                  <a:pt x="1296924" y="7391"/>
                </a:lnTo>
                <a:lnTo>
                  <a:pt x="1244218" y="4330"/>
                </a:lnTo>
                <a:lnTo>
                  <a:pt x="1190625" y="2235"/>
                </a:lnTo>
                <a:lnTo>
                  <a:pt x="1136141" y="889"/>
                </a:lnTo>
                <a:lnTo>
                  <a:pt x="1095375" y="546"/>
                </a:lnTo>
                <a:lnTo>
                  <a:pt x="1095375" y="14325"/>
                </a:lnTo>
                <a:lnTo>
                  <a:pt x="1084834" y="0"/>
                </a:lnTo>
                <a:lnTo>
                  <a:pt x="1081024" y="38"/>
                </a:lnTo>
                <a:lnTo>
                  <a:pt x="1072514" y="14706"/>
                </a:lnTo>
                <a:lnTo>
                  <a:pt x="1078229" y="17208"/>
                </a:lnTo>
                <a:lnTo>
                  <a:pt x="1078229" y="16268"/>
                </a:lnTo>
                <a:lnTo>
                  <a:pt x="1081151" y="17564"/>
                </a:lnTo>
                <a:lnTo>
                  <a:pt x="1136014" y="18034"/>
                </a:lnTo>
                <a:lnTo>
                  <a:pt x="1190116" y="19367"/>
                </a:lnTo>
                <a:lnTo>
                  <a:pt x="1243584" y="21463"/>
                </a:lnTo>
                <a:lnTo>
                  <a:pt x="1295908" y="24511"/>
                </a:lnTo>
                <a:lnTo>
                  <a:pt x="1347597" y="28321"/>
                </a:lnTo>
                <a:lnTo>
                  <a:pt x="1398142" y="32981"/>
                </a:lnTo>
                <a:lnTo>
                  <a:pt x="1447673" y="38315"/>
                </a:lnTo>
                <a:lnTo>
                  <a:pt x="1496060" y="44500"/>
                </a:lnTo>
                <a:lnTo>
                  <a:pt x="1543303" y="51346"/>
                </a:lnTo>
                <a:lnTo>
                  <a:pt x="1589277" y="58953"/>
                </a:lnTo>
                <a:lnTo>
                  <a:pt x="1633854" y="67144"/>
                </a:lnTo>
                <a:lnTo>
                  <a:pt x="1677035" y="76085"/>
                </a:lnTo>
                <a:lnTo>
                  <a:pt x="1718817" y="85598"/>
                </a:lnTo>
                <a:lnTo>
                  <a:pt x="1758950" y="95770"/>
                </a:lnTo>
                <a:lnTo>
                  <a:pt x="1797685" y="106514"/>
                </a:lnTo>
                <a:lnTo>
                  <a:pt x="1834641" y="117830"/>
                </a:lnTo>
                <a:lnTo>
                  <a:pt x="1869948" y="129806"/>
                </a:lnTo>
                <a:lnTo>
                  <a:pt x="1903349" y="142163"/>
                </a:lnTo>
                <a:lnTo>
                  <a:pt x="1964563" y="168465"/>
                </a:lnTo>
                <a:lnTo>
                  <a:pt x="2017776" y="196646"/>
                </a:lnTo>
                <a:lnTo>
                  <a:pt x="2062479" y="226479"/>
                </a:lnTo>
                <a:lnTo>
                  <a:pt x="2090039" y="249707"/>
                </a:lnTo>
                <a:lnTo>
                  <a:pt x="2118360" y="281889"/>
                </a:lnTo>
                <a:lnTo>
                  <a:pt x="2136775" y="315112"/>
                </a:lnTo>
                <a:lnTo>
                  <a:pt x="2145156" y="357733"/>
                </a:lnTo>
                <a:lnTo>
                  <a:pt x="2144776" y="366433"/>
                </a:lnTo>
                <a:lnTo>
                  <a:pt x="2143633" y="374980"/>
                </a:lnTo>
                <a:lnTo>
                  <a:pt x="2141981" y="383540"/>
                </a:lnTo>
                <a:lnTo>
                  <a:pt x="2139696" y="391998"/>
                </a:lnTo>
                <a:lnTo>
                  <a:pt x="2136648" y="400367"/>
                </a:lnTo>
                <a:lnTo>
                  <a:pt x="2133091" y="408762"/>
                </a:lnTo>
                <a:lnTo>
                  <a:pt x="2128774" y="417068"/>
                </a:lnTo>
                <a:lnTo>
                  <a:pt x="2123821" y="425284"/>
                </a:lnTo>
                <a:lnTo>
                  <a:pt x="2118233" y="433552"/>
                </a:lnTo>
                <a:lnTo>
                  <a:pt x="2112010" y="441693"/>
                </a:lnTo>
                <a:lnTo>
                  <a:pt x="2105279" y="449668"/>
                </a:lnTo>
                <a:lnTo>
                  <a:pt x="2097913" y="457669"/>
                </a:lnTo>
                <a:lnTo>
                  <a:pt x="2089912" y="465594"/>
                </a:lnTo>
                <a:lnTo>
                  <a:pt x="2081276" y="473506"/>
                </a:lnTo>
                <a:lnTo>
                  <a:pt x="2072131" y="481253"/>
                </a:lnTo>
                <a:close/>
              </a:path>
              <a:path w="2162175" h="714832">
                <a:moveTo>
                  <a:pt x="31114" y="380161"/>
                </a:moveTo>
                <a:lnTo>
                  <a:pt x="29718" y="372579"/>
                </a:lnTo>
                <a:lnTo>
                  <a:pt x="28828" y="364858"/>
                </a:lnTo>
                <a:lnTo>
                  <a:pt x="28582" y="357452"/>
                </a:lnTo>
                <a:lnTo>
                  <a:pt x="28575" y="357606"/>
                </a:lnTo>
                <a:lnTo>
                  <a:pt x="30733" y="397916"/>
                </a:lnTo>
                <a:lnTo>
                  <a:pt x="48513" y="430009"/>
                </a:lnTo>
                <a:lnTo>
                  <a:pt x="76200" y="461289"/>
                </a:lnTo>
                <a:lnTo>
                  <a:pt x="103124" y="484149"/>
                </a:lnTo>
                <a:lnTo>
                  <a:pt x="147319" y="513651"/>
                </a:lnTo>
                <a:lnTo>
                  <a:pt x="200151" y="541528"/>
                </a:lnTo>
                <a:lnTo>
                  <a:pt x="260984" y="567690"/>
                </a:lnTo>
                <a:lnTo>
                  <a:pt x="294258" y="580085"/>
                </a:lnTo>
                <a:lnTo>
                  <a:pt x="329311" y="591908"/>
                </a:lnTo>
                <a:lnTo>
                  <a:pt x="366268" y="603186"/>
                </a:lnTo>
                <a:lnTo>
                  <a:pt x="404749" y="613892"/>
                </a:lnTo>
                <a:lnTo>
                  <a:pt x="444753" y="624039"/>
                </a:lnTo>
                <a:lnTo>
                  <a:pt x="486409" y="633526"/>
                </a:lnTo>
                <a:lnTo>
                  <a:pt x="529589" y="642454"/>
                </a:lnTo>
                <a:lnTo>
                  <a:pt x="574039" y="650709"/>
                </a:lnTo>
                <a:lnTo>
                  <a:pt x="619887" y="658202"/>
                </a:lnTo>
                <a:lnTo>
                  <a:pt x="667003" y="665048"/>
                </a:lnTo>
                <a:lnTo>
                  <a:pt x="715263" y="671220"/>
                </a:lnTo>
                <a:lnTo>
                  <a:pt x="764794" y="676541"/>
                </a:lnTo>
                <a:lnTo>
                  <a:pt x="815213" y="681189"/>
                </a:lnTo>
                <a:lnTo>
                  <a:pt x="866648" y="684987"/>
                </a:lnTo>
                <a:lnTo>
                  <a:pt x="918972" y="688035"/>
                </a:lnTo>
                <a:lnTo>
                  <a:pt x="972312" y="690130"/>
                </a:lnTo>
                <a:lnTo>
                  <a:pt x="1026413" y="691451"/>
                </a:lnTo>
                <a:lnTo>
                  <a:pt x="1058083" y="691732"/>
                </a:lnTo>
                <a:lnTo>
                  <a:pt x="1054227" y="685977"/>
                </a:lnTo>
                <a:lnTo>
                  <a:pt x="1026413" y="685736"/>
                </a:lnTo>
                <a:lnTo>
                  <a:pt x="972438" y="684415"/>
                </a:lnTo>
                <a:lnTo>
                  <a:pt x="919226" y="682320"/>
                </a:lnTo>
                <a:lnTo>
                  <a:pt x="867028" y="679284"/>
                </a:lnTo>
                <a:lnTo>
                  <a:pt x="815594" y="675487"/>
                </a:lnTo>
                <a:lnTo>
                  <a:pt x="765301" y="670852"/>
                </a:lnTo>
                <a:lnTo>
                  <a:pt x="715899" y="665530"/>
                </a:lnTo>
                <a:lnTo>
                  <a:pt x="667765" y="659371"/>
                </a:lnTo>
                <a:lnTo>
                  <a:pt x="620776" y="652551"/>
                </a:lnTo>
                <a:lnTo>
                  <a:pt x="575056" y="645071"/>
                </a:lnTo>
                <a:lnTo>
                  <a:pt x="530606" y="636828"/>
                </a:lnTo>
                <a:lnTo>
                  <a:pt x="487552" y="627938"/>
                </a:lnTo>
                <a:lnTo>
                  <a:pt x="446024" y="618464"/>
                </a:lnTo>
                <a:lnTo>
                  <a:pt x="406145" y="608355"/>
                </a:lnTo>
                <a:lnTo>
                  <a:pt x="367792" y="597687"/>
                </a:lnTo>
                <a:lnTo>
                  <a:pt x="331088" y="586447"/>
                </a:lnTo>
                <a:lnTo>
                  <a:pt x="296037" y="574662"/>
                </a:lnTo>
                <a:lnTo>
                  <a:pt x="263017" y="562343"/>
                </a:lnTo>
                <a:lnTo>
                  <a:pt x="231648" y="549541"/>
                </a:lnTo>
                <a:lnTo>
                  <a:pt x="202437" y="536321"/>
                </a:lnTo>
                <a:lnTo>
                  <a:pt x="150113" y="508660"/>
                </a:lnTo>
                <a:lnTo>
                  <a:pt x="106425" y="479501"/>
                </a:lnTo>
                <a:lnTo>
                  <a:pt x="80009" y="457073"/>
                </a:lnTo>
                <a:lnTo>
                  <a:pt x="58674" y="434111"/>
                </a:lnTo>
                <a:lnTo>
                  <a:pt x="39369" y="403339"/>
                </a:lnTo>
                <a:lnTo>
                  <a:pt x="33274" y="387972"/>
                </a:lnTo>
                <a:lnTo>
                  <a:pt x="31114" y="380161"/>
                </a:lnTo>
                <a:close/>
              </a:path>
              <a:path w="2162175" h="714832">
                <a:moveTo>
                  <a:pt x="22863" y="357533"/>
                </a:moveTo>
                <a:lnTo>
                  <a:pt x="22859" y="357606"/>
                </a:lnTo>
              </a:path>
              <a:path w="2162175" h="714832">
                <a:moveTo>
                  <a:pt x="126" y="358165"/>
                </a:moveTo>
                <a:lnTo>
                  <a:pt x="6350" y="397535"/>
                </a:lnTo>
                <a:lnTo>
                  <a:pt x="24130" y="434809"/>
                </a:lnTo>
                <a:lnTo>
                  <a:pt x="52196" y="469785"/>
                </a:lnTo>
                <a:lnTo>
                  <a:pt x="79501" y="494665"/>
                </a:lnTo>
                <a:lnTo>
                  <a:pt x="111887" y="518388"/>
                </a:lnTo>
                <a:lnTo>
                  <a:pt x="162432" y="548208"/>
                </a:lnTo>
                <a:lnTo>
                  <a:pt x="220852" y="575995"/>
                </a:lnTo>
                <a:lnTo>
                  <a:pt x="287019" y="601738"/>
                </a:lnTo>
                <a:lnTo>
                  <a:pt x="322706" y="613778"/>
                </a:lnTo>
                <a:lnTo>
                  <a:pt x="360044" y="625208"/>
                </a:lnTo>
                <a:lnTo>
                  <a:pt x="399033" y="636066"/>
                </a:lnTo>
                <a:lnTo>
                  <a:pt x="439674" y="646328"/>
                </a:lnTo>
                <a:lnTo>
                  <a:pt x="481838" y="655916"/>
                </a:lnTo>
                <a:lnTo>
                  <a:pt x="525399" y="664921"/>
                </a:lnTo>
                <a:lnTo>
                  <a:pt x="570357" y="673265"/>
                </a:lnTo>
                <a:lnTo>
                  <a:pt x="616712" y="680834"/>
                </a:lnTo>
                <a:lnTo>
                  <a:pt x="664082" y="687717"/>
                </a:lnTo>
                <a:lnTo>
                  <a:pt x="712851" y="693940"/>
                </a:lnTo>
                <a:lnTo>
                  <a:pt x="762634" y="699300"/>
                </a:lnTo>
                <a:lnTo>
                  <a:pt x="813434" y="703986"/>
                </a:lnTo>
                <a:lnTo>
                  <a:pt x="865377" y="707809"/>
                </a:lnTo>
                <a:lnTo>
                  <a:pt x="918083" y="710882"/>
                </a:lnTo>
                <a:lnTo>
                  <a:pt x="971676" y="712978"/>
                </a:lnTo>
                <a:lnTo>
                  <a:pt x="1026160" y="714311"/>
                </a:lnTo>
                <a:lnTo>
                  <a:pt x="1081024" y="714794"/>
                </a:lnTo>
                <a:lnTo>
                  <a:pt x="1073785" y="704977"/>
                </a:lnTo>
                <a:lnTo>
                  <a:pt x="1072134" y="702360"/>
                </a:lnTo>
                <a:lnTo>
                  <a:pt x="1072660" y="697570"/>
                </a:lnTo>
                <a:lnTo>
                  <a:pt x="1073403" y="696214"/>
                </a:lnTo>
                <a:lnTo>
                  <a:pt x="1074801" y="693420"/>
                </a:lnTo>
                <a:lnTo>
                  <a:pt x="1077722" y="691680"/>
                </a:lnTo>
                <a:lnTo>
                  <a:pt x="1080897" y="691642"/>
                </a:lnTo>
                <a:lnTo>
                  <a:pt x="1135761" y="691172"/>
                </a:lnTo>
                <a:lnTo>
                  <a:pt x="1189736" y="689940"/>
                </a:lnTo>
                <a:lnTo>
                  <a:pt x="1242949" y="687755"/>
                </a:lnTo>
                <a:lnTo>
                  <a:pt x="1295400" y="684809"/>
                </a:lnTo>
                <a:lnTo>
                  <a:pt x="1346835" y="681012"/>
                </a:lnTo>
                <a:lnTo>
                  <a:pt x="1397380" y="676363"/>
                </a:lnTo>
                <a:lnTo>
                  <a:pt x="1446784" y="671042"/>
                </a:lnTo>
                <a:lnTo>
                  <a:pt x="1495171" y="664972"/>
                </a:lnTo>
                <a:lnTo>
                  <a:pt x="1542161" y="658139"/>
                </a:lnTo>
                <a:lnTo>
                  <a:pt x="1588008" y="650646"/>
                </a:lnTo>
                <a:lnTo>
                  <a:pt x="1632585" y="642378"/>
                </a:lnTo>
                <a:lnTo>
                  <a:pt x="1675638" y="633577"/>
                </a:lnTo>
                <a:lnTo>
                  <a:pt x="1717293" y="623989"/>
                </a:lnTo>
                <a:lnTo>
                  <a:pt x="1757426" y="613956"/>
                </a:lnTo>
                <a:lnTo>
                  <a:pt x="1795906" y="603250"/>
                </a:lnTo>
                <a:lnTo>
                  <a:pt x="1832737" y="591985"/>
                </a:lnTo>
                <a:lnTo>
                  <a:pt x="1867789" y="580174"/>
                </a:lnTo>
                <a:lnTo>
                  <a:pt x="1901063" y="567791"/>
                </a:lnTo>
                <a:lnTo>
                  <a:pt x="1932431" y="554964"/>
                </a:lnTo>
                <a:lnTo>
                  <a:pt x="1961896" y="541680"/>
                </a:lnTo>
                <a:lnTo>
                  <a:pt x="2014601" y="513892"/>
                </a:lnTo>
                <a:lnTo>
                  <a:pt x="2058797" y="484403"/>
                </a:lnTo>
                <a:lnTo>
                  <a:pt x="2085848" y="461556"/>
                </a:lnTo>
                <a:lnTo>
                  <a:pt x="2107438" y="438238"/>
                </a:lnTo>
                <a:lnTo>
                  <a:pt x="2127758" y="406488"/>
                </a:lnTo>
                <a:lnTo>
                  <a:pt x="2138045" y="374307"/>
                </a:lnTo>
                <a:lnTo>
                  <a:pt x="2139315" y="357695"/>
                </a:lnTo>
                <a:lnTo>
                  <a:pt x="2139441" y="357974"/>
                </a:lnTo>
                <a:lnTo>
                  <a:pt x="2131567" y="317385"/>
                </a:lnTo>
                <a:lnTo>
                  <a:pt x="2113788" y="285343"/>
                </a:lnTo>
                <a:lnTo>
                  <a:pt x="2086228" y="253961"/>
                </a:lnTo>
                <a:lnTo>
                  <a:pt x="2038223" y="216192"/>
                </a:lnTo>
                <a:lnTo>
                  <a:pt x="1989709" y="187439"/>
                </a:lnTo>
                <a:lnTo>
                  <a:pt x="1932813" y="160375"/>
                </a:lnTo>
                <a:lnTo>
                  <a:pt x="1868170" y="135216"/>
                </a:lnTo>
                <a:lnTo>
                  <a:pt x="1832990" y="123291"/>
                </a:lnTo>
                <a:lnTo>
                  <a:pt x="1796161" y="112026"/>
                </a:lnTo>
                <a:lnTo>
                  <a:pt x="1757552" y="101307"/>
                </a:lnTo>
                <a:lnTo>
                  <a:pt x="1717548" y="91173"/>
                </a:lnTo>
                <a:lnTo>
                  <a:pt x="1675891" y="81673"/>
                </a:lnTo>
                <a:lnTo>
                  <a:pt x="1632839" y="72758"/>
                </a:lnTo>
                <a:lnTo>
                  <a:pt x="1588262" y="64592"/>
                </a:lnTo>
                <a:lnTo>
                  <a:pt x="1542414" y="56997"/>
                </a:lnTo>
                <a:lnTo>
                  <a:pt x="1495298" y="50165"/>
                </a:lnTo>
                <a:lnTo>
                  <a:pt x="1447038" y="43992"/>
                </a:lnTo>
                <a:lnTo>
                  <a:pt x="1397635" y="38671"/>
                </a:lnTo>
                <a:lnTo>
                  <a:pt x="1347089" y="34023"/>
                </a:lnTo>
                <a:lnTo>
                  <a:pt x="1295653" y="30213"/>
                </a:lnTo>
                <a:lnTo>
                  <a:pt x="1243329" y="27178"/>
                </a:lnTo>
                <a:lnTo>
                  <a:pt x="1189989" y="25082"/>
                </a:lnTo>
                <a:lnTo>
                  <a:pt x="1135888" y="23749"/>
                </a:lnTo>
                <a:lnTo>
                  <a:pt x="1081024" y="23279"/>
                </a:lnTo>
                <a:lnTo>
                  <a:pt x="1076325" y="23241"/>
                </a:lnTo>
                <a:lnTo>
                  <a:pt x="1072514" y="19405"/>
                </a:lnTo>
                <a:lnTo>
                  <a:pt x="1072514" y="22974"/>
                </a:lnTo>
                <a:lnTo>
                  <a:pt x="1067274" y="23019"/>
                </a:lnTo>
                <a:lnTo>
                  <a:pt x="1073150" y="28917"/>
                </a:lnTo>
                <a:lnTo>
                  <a:pt x="1081024" y="28994"/>
                </a:lnTo>
                <a:lnTo>
                  <a:pt x="1135888" y="29464"/>
                </a:lnTo>
                <a:lnTo>
                  <a:pt x="1189863" y="30797"/>
                </a:lnTo>
                <a:lnTo>
                  <a:pt x="1243076" y="32893"/>
                </a:lnTo>
                <a:lnTo>
                  <a:pt x="1295273" y="35915"/>
                </a:lnTo>
                <a:lnTo>
                  <a:pt x="1346708" y="39712"/>
                </a:lnTo>
                <a:lnTo>
                  <a:pt x="1397127" y="44361"/>
                </a:lnTo>
                <a:lnTo>
                  <a:pt x="1446402" y="49669"/>
                </a:lnTo>
                <a:lnTo>
                  <a:pt x="1494663" y="55829"/>
                </a:lnTo>
                <a:lnTo>
                  <a:pt x="1541652" y="62661"/>
                </a:lnTo>
                <a:lnTo>
                  <a:pt x="1587373" y="70231"/>
                </a:lnTo>
                <a:lnTo>
                  <a:pt x="1631823" y="78384"/>
                </a:lnTo>
                <a:lnTo>
                  <a:pt x="1674749" y="87274"/>
                </a:lnTo>
                <a:lnTo>
                  <a:pt x="1716277" y="96735"/>
                </a:lnTo>
                <a:lnTo>
                  <a:pt x="1756155" y="106857"/>
                </a:lnTo>
                <a:lnTo>
                  <a:pt x="1794637" y="117525"/>
                </a:lnTo>
                <a:lnTo>
                  <a:pt x="1831339" y="128765"/>
                </a:lnTo>
                <a:lnTo>
                  <a:pt x="1866264" y="140627"/>
                </a:lnTo>
                <a:lnTo>
                  <a:pt x="1899412" y="152882"/>
                </a:lnTo>
                <a:lnTo>
                  <a:pt x="1930653" y="165658"/>
                </a:lnTo>
                <a:lnTo>
                  <a:pt x="1959864" y="178892"/>
                </a:lnTo>
                <a:lnTo>
                  <a:pt x="2012188" y="206616"/>
                </a:lnTo>
                <a:lnTo>
                  <a:pt x="2055876" y="235788"/>
                </a:lnTo>
                <a:lnTo>
                  <a:pt x="2082418" y="258203"/>
                </a:lnTo>
                <a:lnTo>
                  <a:pt x="2109216" y="288798"/>
                </a:lnTo>
                <a:lnTo>
                  <a:pt x="2126234" y="319659"/>
                </a:lnTo>
                <a:lnTo>
                  <a:pt x="2133346" y="350443"/>
                </a:lnTo>
                <a:lnTo>
                  <a:pt x="2133727" y="358216"/>
                </a:lnTo>
                <a:lnTo>
                  <a:pt x="2133600" y="357695"/>
                </a:lnTo>
                <a:lnTo>
                  <a:pt x="2133346" y="365950"/>
                </a:lnTo>
                <a:lnTo>
                  <a:pt x="2122551" y="404215"/>
                </a:lnTo>
                <a:lnTo>
                  <a:pt x="2102992" y="434784"/>
                </a:lnTo>
                <a:lnTo>
                  <a:pt x="2073528" y="465074"/>
                </a:lnTo>
                <a:lnTo>
                  <a:pt x="2034539" y="494639"/>
                </a:lnTo>
                <a:lnTo>
                  <a:pt x="1986534" y="522960"/>
                </a:lnTo>
                <a:lnTo>
                  <a:pt x="1930146" y="549757"/>
                </a:lnTo>
                <a:lnTo>
                  <a:pt x="1865756" y="574814"/>
                </a:lnTo>
                <a:lnTo>
                  <a:pt x="1830831" y="586574"/>
                </a:lnTo>
                <a:lnTo>
                  <a:pt x="1794255" y="597789"/>
                </a:lnTo>
                <a:lnTo>
                  <a:pt x="1755902" y="608444"/>
                </a:lnTo>
                <a:lnTo>
                  <a:pt x="1715897" y="618451"/>
                </a:lnTo>
                <a:lnTo>
                  <a:pt x="1674367" y="628002"/>
                </a:lnTo>
                <a:lnTo>
                  <a:pt x="1631441" y="636790"/>
                </a:lnTo>
                <a:lnTo>
                  <a:pt x="1586991" y="645020"/>
                </a:lnTo>
                <a:lnTo>
                  <a:pt x="1541272" y="652500"/>
                </a:lnTo>
                <a:lnTo>
                  <a:pt x="1494281" y="659320"/>
                </a:lnTo>
                <a:lnTo>
                  <a:pt x="1446022" y="665378"/>
                </a:lnTo>
                <a:lnTo>
                  <a:pt x="1396746" y="670674"/>
                </a:lnTo>
                <a:lnTo>
                  <a:pt x="1346327" y="675322"/>
                </a:lnTo>
                <a:lnTo>
                  <a:pt x="1295018" y="679107"/>
                </a:lnTo>
                <a:lnTo>
                  <a:pt x="1242695" y="682053"/>
                </a:lnTo>
                <a:lnTo>
                  <a:pt x="1189481" y="684225"/>
                </a:lnTo>
                <a:lnTo>
                  <a:pt x="1135634" y="685457"/>
                </a:lnTo>
                <a:lnTo>
                  <a:pt x="1080897" y="685927"/>
                </a:lnTo>
                <a:lnTo>
                  <a:pt x="1075563" y="685977"/>
                </a:lnTo>
                <a:lnTo>
                  <a:pt x="1070737" y="688898"/>
                </a:lnTo>
                <a:lnTo>
                  <a:pt x="1068324" y="693534"/>
                </a:lnTo>
                <a:lnTo>
                  <a:pt x="1067381" y="695344"/>
                </a:lnTo>
                <a:lnTo>
                  <a:pt x="1068839" y="697537"/>
                </a:lnTo>
                <a:lnTo>
                  <a:pt x="1071879" y="698995"/>
                </a:lnTo>
                <a:lnTo>
                  <a:pt x="1068839" y="697537"/>
                </a:lnTo>
                <a:lnTo>
                  <a:pt x="1066251" y="697514"/>
                </a:lnTo>
                <a:lnTo>
                  <a:pt x="1065911" y="698169"/>
                </a:lnTo>
                <a:lnTo>
                  <a:pt x="1066164" y="703783"/>
                </a:lnTo>
                <a:lnTo>
                  <a:pt x="1069086" y="708152"/>
                </a:lnTo>
                <a:lnTo>
                  <a:pt x="1061932" y="697477"/>
                </a:lnTo>
                <a:lnTo>
                  <a:pt x="1026287" y="697166"/>
                </a:lnTo>
                <a:lnTo>
                  <a:pt x="972185" y="695833"/>
                </a:lnTo>
                <a:lnTo>
                  <a:pt x="918717" y="693750"/>
                </a:lnTo>
                <a:lnTo>
                  <a:pt x="866394" y="690702"/>
                </a:lnTo>
                <a:lnTo>
                  <a:pt x="814705" y="686892"/>
                </a:lnTo>
                <a:lnTo>
                  <a:pt x="764286" y="682231"/>
                </a:lnTo>
                <a:lnTo>
                  <a:pt x="714628" y="676897"/>
                </a:lnTo>
                <a:lnTo>
                  <a:pt x="666369" y="670712"/>
                </a:lnTo>
                <a:lnTo>
                  <a:pt x="619125" y="663867"/>
                </a:lnTo>
                <a:lnTo>
                  <a:pt x="573151" y="656348"/>
                </a:lnTo>
                <a:lnTo>
                  <a:pt x="528574" y="648068"/>
                </a:lnTo>
                <a:lnTo>
                  <a:pt x="485267" y="639127"/>
                </a:lnTo>
                <a:lnTo>
                  <a:pt x="443483" y="629615"/>
                </a:lnTo>
                <a:lnTo>
                  <a:pt x="403351" y="619442"/>
                </a:lnTo>
                <a:lnTo>
                  <a:pt x="364744" y="608698"/>
                </a:lnTo>
                <a:lnTo>
                  <a:pt x="327659" y="597382"/>
                </a:lnTo>
                <a:lnTo>
                  <a:pt x="292481" y="585495"/>
                </a:lnTo>
                <a:lnTo>
                  <a:pt x="258952" y="573049"/>
                </a:lnTo>
                <a:lnTo>
                  <a:pt x="197738" y="546735"/>
                </a:lnTo>
                <a:lnTo>
                  <a:pt x="144525" y="518655"/>
                </a:lnTo>
                <a:lnTo>
                  <a:pt x="99821" y="488810"/>
                </a:lnTo>
                <a:lnTo>
                  <a:pt x="72262" y="465505"/>
                </a:lnTo>
                <a:lnTo>
                  <a:pt x="43942" y="433425"/>
                </a:lnTo>
                <a:lnTo>
                  <a:pt x="25526" y="400189"/>
                </a:lnTo>
                <a:lnTo>
                  <a:pt x="17525" y="366217"/>
                </a:lnTo>
                <a:lnTo>
                  <a:pt x="17144" y="357606"/>
                </a:lnTo>
                <a:lnTo>
                  <a:pt x="17525" y="348869"/>
                </a:lnTo>
                <a:lnTo>
                  <a:pt x="25653" y="314934"/>
                </a:lnTo>
                <a:lnTo>
                  <a:pt x="44068" y="281762"/>
                </a:lnTo>
                <a:lnTo>
                  <a:pt x="72517" y="249605"/>
                </a:lnTo>
                <a:lnTo>
                  <a:pt x="99949" y="226402"/>
                </a:lnTo>
                <a:lnTo>
                  <a:pt x="144652" y="196570"/>
                </a:lnTo>
                <a:lnTo>
                  <a:pt x="197865" y="168414"/>
                </a:lnTo>
                <a:lnTo>
                  <a:pt x="259080" y="142125"/>
                </a:lnTo>
                <a:lnTo>
                  <a:pt x="292481" y="129679"/>
                </a:lnTo>
                <a:lnTo>
                  <a:pt x="327787" y="117805"/>
                </a:lnTo>
                <a:lnTo>
                  <a:pt x="364744" y="106502"/>
                </a:lnTo>
                <a:lnTo>
                  <a:pt x="403351" y="95656"/>
                </a:lnTo>
                <a:lnTo>
                  <a:pt x="443611" y="85483"/>
                </a:lnTo>
                <a:lnTo>
                  <a:pt x="485267" y="75971"/>
                </a:lnTo>
                <a:lnTo>
                  <a:pt x="528574" y="67030"/>
                </a:lnTo>
                <a:lnTo>
                  <a:pt x="573277" y="58762"/>
                </a:lnTo>
                <a:lnTo>
                  <a:pt x="619125" y="51244"/>
                </a:lnTo>
                <a:lnTo>
                  <a:pt x="666369" y="44297"/>
                </a:lnTo>
                <a:lnTo>
                  <a:pt x="714756" y="38214"/>
                </a:lnTo>
                <a:lnTo>
                  <a:pt x="764158" y="32791"/>
                </a:lnTo>
                <a:lnTo>
                  <a:pt x="814832" y="28117"/>
                </a:lnTo>
                <a:lnTo>
                  <a:pt x="866394" y="24218"/>
                </a:lnTo>
                <a:lnTo>
                  <a:pt x="918845" y="21272"/>
                </a:lnTo>
                <a:lnTo>
                  <a:pt x="972185" y="18986"/>
                </a:lnTo>
                <a:lnTo>
                  <a:pt x="1026287" y="17653"/>
                </a:lnTo>
                <a:lnTo>
                  <a:pt x="1066800" y="14706"/>
                </a:lnTo>
                <a:lnTo>
                  <a:pt x="1072515" y="17257"/>
                </a:lnTo>
                <a:lnTo>
                  <a:pt x="1078229" y="17208"/>
                </a:lnTo>
                <a:lnTo>
                  <a:pt x="1072514" y="14706"/>
                </a:lnTo>
                <a:lnTo>
                  <a:pt x="1081024" y="38"/>
                </a:lnTo>
                <a:lnTo>
                  <a:pt x="1025778" y="520"/>
                </a:lnTo>
                <a:lnTo>
                  <a:pt x="971423" y="1854"/>
                </a:lnTo>
                <a:lnTo>
                  <a:pt x="917828" y="4152"/>
                </a:lnTo>
                <a:lnTo>
                  <a:pt x="865124" y="7124"/>
                </a:lnTo>
                <a:lnTo>
                  <a:pt x="813181" y="11049"/>
                </a:lnTo>
                <a:lnTo>
                  <a:pt x="762253" y="15748"/>
                </a:lnTo>
                <a:lnTo>
                  <a:pt x="712596" y="21196"/>
                </a:lnTo>
                <a:lnTo>
                  <a:pt x="663828" y="27330"/>
                </a:lnTo>
                <a:lnTo>
                  <a:pt x="616331" y="34328"/>
                </a:lnTo>
                <a:lnTo>
                  <a:pt x="570102" y="41897"/>
                </a:lnTo>
                <a:lnTo>
                  <a:pt x="525144" y="50241"/>
                </a:lnTo>
                <a:lnTo>
                  <a:pt x="481583" y="59258"/>
                </a:lnTo>
                <a:lnTo>
                  <a:pt x="439419" y="68859"/>
                </a:lnTo>
                <a:lnTo>
                  <a:pt x="398780" y="79146"/>
                </a:lnTo>
                <a:lnTo>
                  <a:pt x="359790" y="90106"/>
                </a:lnTo>
                <a:lnTo>
                  <a:pt x="322325" y="101561"/>
                </a:lnTo>
                <a:lnTo>
                  <a:pt x="286512" y="113614"/>
                </a:lnTo>
                <a:lnTo>
                  <a:pt x="252602" y="126250"/>
                </a:lnTo>
                <a:lnTo>
                  <a:pt x="190119" y="153098"/>
                </a:lnTo>
                <a:lnTo>
                  <a:pt x="135508" y="182054"/>
                </a:lnTo>
                <a:lnTo>
                  <a:pt x="89281" y="212928"/>
                </a:lnTo>
                <a:lnTo>
                  <a:pt x="60325" y="237490"/>
                </a:lnTo>
                <a:lnTo>
                  <a:pt x="29844" y="272211"/>
                </a:lnTo>
                <a:lnTo>
                  <a:pt x="9398" y="309194"/>
                </a:lnTo>
                <a:lnTo>
                  <a:pt x="507" y="348132"/>
                </a:lnTo>
                <a:lnTo>
                  <a:pt x="0" y="357606"/>
                </a:lnTo>
                <a:lnTo>
                  <a:pt x="126" y="358165"/>
                </a:lnTo>
                <a:close/>
              </a:path>
              <a:path w="2162175" h="714832">
                <a:moveTo>
                  <a:pt x="1067274" y="23019"/>
                </a:moveTo>
                <a:lnTo>
                  <a:pt x="1066800" y="22542"/>
                </a:lnTo>
                <a:lnTo>
                  <a:pt x="1066799" y="23023"/>
                </a:lnTo>
                <a:lnTo>
                  <a:pt x="1067274" y="23019"/>
                </a:lnTo>
                <a:close/>
              </a:path>
              <a:path w="2162175" h="714832">
                <a:moveTo>
                  <a:pt x="1080897" y="697357"/>
                </a:moveTo>
                <a:lnTo>
                  <a:pt x="1078484" y="698881"/>
                </a:lnTo>
                <a:lnTo>
                  <a:pt x="1078611" y="701802"/>
                </a:lnTo>
                <a:lnTo>
                  <a:pt x="1075816" y="697598"/>
                </a:lnTo>
                <a:lnTo>
                  <a:pt x="1072660" y="697570"/>
                </a:lnTo>
                <a:lnTo>
                  <a:pt x="1072134" y="702360"/>
                </a:lnTo>
                <a:lnTo>
                  <a:pt x="1073785" y="704977"/>
                </a:lnTo>
                <a:lnTo>
                  <a:pt x="1081024" y="714794"/>
                </a:lnTo>
                <a:lnTo>
                  <a:pt x="1086358" y="714832"/>
                </a:lnTo>
                <a:lnTo>
                  <a:pt x="1091184" y="711949"/>
                </a:lnTo>
                <a:lnTo>
                  <a:pt x="1093724" y="707301"/>
                </a:lnTo>
                <a:lnTo>
                  <a:pt x="1096264" y="702640"/>
                </a:lnTo>
                <a:lnTo>
                  <a:pt x="1096021" y="697227"/>
                </a:lnTo>
                <a:lnTo>
                  <a:pt x="1080897" y="697357"/>
                </a:lnTo>
                <a:close/>
              </a:path>
              <a:path w="2162175" h="714832">
                <a:moveTo>
                  <a:pt x="1065022" y="691794"/>
                </a:moveTo>
                <a:lnTo>
                  <a:pt x="1058083" y="691732"/>
                </a:lnTo>
                <a:lnTo>
                  <a:pt x="1061932" y="697477"/>
                </a:lnTo>
                <a:lnTo>
                  <a:pt x="1066251" y="697514"/>
                </a:lnTo>
                <a:lnTo>
                  <a:pt x="1067381" y="695344"/>
                </a:lnTo>
                <a:lnTo>
                  <a:pt x="1065022" y="691794"/>
                </a:lnTo>
                <a:close/>
              </a:path>
              <a:path w="2162175" h="714832">
                <a:moveTo>
                  <a:pt x="30987" y="316852"/>
                </a:moveTo>
                <a:lnTo>
                  <a:pt x="28193" y="324827"/>
                </a:lnTo>
                <a:lnTo>
                  <a:pt x="28575" y="357238"/>
                </a:lnTo>
                <a:lnTo>
                  <a:pt x="28956" y="349364"/>
                </a:lnTo>
                <a:lnTo>
                  <a:pt x="29971" y="341680"/>
                </a:lnTo>
                <a:lnTo>
                  <a:pt x="43687" y="303491"/>
                </a:lnTo>
                <a:lnTo>
                  <a:pt x="65786" y="273011"/>
                </a:lnTo>
                <a:lnTo>
                  <a:pt x="97536" y="242785"/>
                </a:lnTo>
                <a:lnTo>
                  <a:pt x="127888" y="220560"/>
                </a:lnTo>
                <a:lnTo>
                  <a:pt x="175768" y="192239"/>
                </a:lnTo>
                <a:lnTo>
                  <a:pt x="232156" y="165455"/>
                </a:lnTo>
                <a:lnTo>
                  <a:pt x="296544" y="140398"/>
                </a:lnTo>
                <a:lnTo>
                  <a:pt x="331469" y="128638"/>
                </a:lnTo>
                <a:lnTo>
                  <a:pt x="368045" y="117424"/>
                </a:lnTo>
                <a:lnTo>
                  <a:pt x="406400" y="106667"/>
                </a:lnTo>
                <a:lnTo>
                  <a:pt x="446405" y="96570"/>
                </a:lnTo>
                <a:lnTo>
                  <a:pt x="487806" y="87122"/>
                </a:lnTo>
                <a:lnTo>
                  <a:pt x="530987" y="78232"/>
                </a:lnTo>
                <a:lnTo>
                  <a:pt x="575309" y="69989"/>
                </a:lnTo>
                <a:lnTo>
                  <a:pt x="620902" y="62522"/>
                </a:lnTo>
                <a:lnTo>
                  <a:pt x="668019" y="55600"/>
                </a:lnTo>
                <a:lnTo>
                  <a:pt x="716152" y="49555"/>
                </a:lnTo>
                <a:lnTo>
                  <a:pt x="765428" y="44145"/>
                </a:lnTo>
                <a:lnTo>
                  <a:pt x="815848" y="39509"/>
                </a:lnTo>
                <a:lnTo>
                  <a:pt x="867282" y="35623"/>
                </a:lnTo>
                <a:lnTo>
                  <a:pt x="919479" y="32689"/>
                </a:lnTo>
                <a:lnTo>
                  <a:pt x="972692" y="30403"/>
                </a:lnTo>
                <a:lnTo>
                  <a:pt x="1026540" y="29083"/>
                </a:lnTo>
                <a:lnTo>
                  <a:pt x="1066800" y="28740"/>
                </a:lnTo>
                <a:lnTo>
                  <a:pt x="1066799" y="23023"/>
                </a:lnTo>
                <a:lnTo>
                  <a:pt x="1026413" y="23368"/>
                </a:lnTo>
                <a:lnTo>
                  <a:pt x="972438" y="24701"/>
                </a:lnTo>
                <a:lnTo>
                  <a:pt x="919099" y="26974"/>
                </a:lnTo>
                <a:lnTo>
                  <a:pt x="866775" y="29921"/>
                </a:lnTo>
                <a:lnTo>
                  <a:pt x="815339" y="33820"/>
                </a:lnTo>
                <a:lnTo>
                  <a:pt x="764794" y="38468"/>
                </a:lnTo>
                <a:lnTo>
                  <a:pt x="715390" y="43878"/>
                </a:lnTo>
                <a:lnTo>
                  <a:pt x="667257" y="49949"/>
                </a:lnTo>
                <a:lnTo>
                  <a:pt x="620013" y="56883"/>
                </a:lnTo>
                <a:lnTo>
                  <a:pt x="574294" y="64376"/>
                </a:lnTo>
                <a:lnTo>
                  <a:pt x="529717" y="72631"/>
                </a:lnTo>
                <a:lnTo>
                  <a:pt x="486537" y="81546"/>
                </a:lnTo>
                <a:lnTo>
                  <a:pt x="445007" y="91020"/>
                </a:lnTo>
                <a:lnTo>
                  <a:pt x="404875" y="101155"/>
                </a:lnTo>
                <a:lnTo>
                  <a:pt x="366394" y="111963"/>
                </a:lnTo>
                <a:lnTo>
                  <a:pt x="329564" y="123228"/>
                </a:lnTo>
                <a:lnTo>
                  <a:pt x="294513" y="135039"/>
                </a:lnTo>
                <a:lnTo>
                  <a:pt x="261238" y="147421"/>
                </a:lnTo>
                <a:lnTo>
                  <a:pt x="200406" y="173532"/>
                </a:lnTo>
                <a:lnTo>
                  <a:pt x="147700" y="201422"/>
                </a:lnTo>
                <a:lnTo>
                  <a:pt x="103505" y="230898"/>
                </a:lnTo>
                <a:lnTo>
                  <a:pt x="76453" y="253657"/>
                </a:lnTo>
                <a:lnTo>
                  <a:pt x="48768" y="284937"/>
                </a:lnTo>
                <a:lnTo>
                  <a:pt x="34543" y="308813"/>
                </a:lnTo>
                <a:lnTo>
                  <a:pt x="30987" y="316852"/>
                </a:lnTo>
                <a:close/>
              </a:path>
              <a:path w="2162175" h="714832">
                <a:moveTo>
                  <a:pt x="22863" y="357533"/>
                </a:moveTo>
                <a:lnTo>
                  <a:pt x="23113" y="365544"/>
                </a:lnTo>
                <a:lnTo>
                  <a:pt x="24130" y="373672"/>
                </a:lnTo>
                <a:lnTo>
                  <a:pt x="25653" y="381723"/>
                </a:lnTo>
                <a:lnTo>
                  <a:pt x="27939" y="389877"/>
                </a:lnTo>
                <a:lnTo>
                  <a:pt x="28575" y="357606"/>
                </a:lnTo>
                <a:lnTo>
                  <a:pt x="28582" y="357452"/>
                </a:lnTo>
                <a:lnTo>
                  <a:pt x="28956" y="349364"/>
                </a:lnTo>
                <a:lnTo>
                  <a:pt x="28575" y="357238"/>
                </a:lnTo>
                <a:lnTo>
                  <a:pt x="28193" y="324827"/>
                </a:lnTo>
                <a:lnTo>
                  <a:pt x="25907" y="332867"/>
                </a:lnTo>
                <a:lnTo>
                  <a:pt x="24256" y="341007"/>
                </a:lnTo>
                <a:lnTo>
                  <a:pt x="23240" y="349110"/>
                </a:lnTo>
                <a:lnTo>
                  <a:pt x="22863" y="357533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95600" y="3706622"/>
            <a:ext cx="112775" cy="236220"/>
          </a:xfrm>
          <a:custGeom>
            <a:avLst/>
            <a:gdLst/>
            <a:ahLst/>
            <a:cxnLst/>
            <a:rect l="l" t="t" r="r" b="b"/>
            <a:pathLst>
              <a:path w="112775" h="236220">
                <a:moveTo>
                  <a:pt x="30244" y="80663"/>
                </a:moveTo>
                <a:lnTo>
                  <a:pt x="13969" y="82550"/>
                </a:lnTo>
                <a:lnTo>
                  <a:pt x="23875" y="95757"/>
                </a:lnTo>
                <a:lnTo>
                  <a:pt x="30244" y="80663"/>
                </a:lnTo>
                <a:close/>
              </a:path>
              <a:path w="112775" h="236220">
                <a:moveTo>
                  <a:pt x="13969" y="82550"/>
                </a:moveTo>
                <a:lnTo>
                  <a:pt x="20827" y="99694"/>
                </a:lnTo>
                <a:lnTo>
                  <a:pt x="49117" y="78474"/>
                </a:lnTo>
                <a:lnTo>
                  <a:pt x="310514" y="-117601"/>
                </a:lnTo>
                <a:lnTo>
                  <a:pt x="299085" y="-132842"/>
                </a:lnTo>
                <a:lnTo>
                  <a:pt x="37554" y="63334"/>
                </a:lnTo>
                <a:lnTo>
                  <a:pt x="9398" y="84454"/>
                </a:lnTo>
                <a:lnTo>
                  <a:pt x="0" y="103377"/>
                </a:lnTo>
                <a:lnTo>
                  <a:pt x="103758" y="91312"/>
                </a:lnTo>
                <a:lnTo>
                  <a:pt x="20827" y="99694"/>
                </a:lnTo>
                <a:lnTo>
                  <a:pt x="13969" y="82550"/>
                </a:lnTo>
                <a:lnTo>
                  <a:pt x="30244" y="80663"/>
                </a:lnTo>
                <a:lnTo>
                  <a:pt x="23875" y="95757"/>
                </a:lnTo>
                <a:lnTo>
                  <a:pt x="13969" y="82550"/>
                </a:lnTo>
                <a:close/>
              </a:path>
              <a:path w="112775" h="236220">
                <a:moveTo>
                  <a:pt x="58166" y="14477"/>
                </a:moveTo>
                <a:lnTo>
                  <a:pt x="60198" y="9651"/>
                </a:lnTo>
                <a:lnTo>
                  <a:pt x="57912" y="4063"/>
                </a:lnTo>
                <a:lnTo>
                  <a:pt x="53086" y="2031"/>
                </a:lnTo>
                <a:lnTo>
                  <a:pt x="48260" y="0"/>
                </a:lnTo>
                <a:lnTo>
                  <a:pt x="42672" y="2285"/>
                </a:lnTo>
                <a:lnTo>
                  <a:pt x="40639" y="7111"/>
                </a:lnTo>
                <a:lnTo>
                  <a:pt x="0" y="103377"/>
                </a:lnTo>
                <a:lnTo>
                  <a:pt x="9398" y="84454"/>
                </a:lnTo>
                <a:lnTo>
                  <a:pt x="37554" y="63334"/>
                </a:lnTo>
                <a:lnTo>
                  <a:pt x="58166" y="14477"/>
                </a:lnTo>
                <a:close/>
              </a:path>
              <a:path w="112775" h="236220">
                <a:moveTo>
                  <a:pt x="109093" y="90804"/>
                </a:moveTo>
                <a:lnTo>
                  <a:pt x="112775" y="85978"/>
                </a:lnTo>
                <a:lnTo>
                  <a:pt x="112141" y="80771"/>
                </a:lnTo>
                <a:lnTo>
                  <a:pt x="111632" y="75564"/>
                </a:lnTo>
                <a:lnTo>
                  <a:pt x="106806" y="71881"/>
                </a:lnTo>
                <a:lnTo>
                  <a:pt x="101600" y="72389"/>
                </a:lnTo>
                <a:lnTo>
                  <a:pt x="49117" y="78474"/>
                </a:lnTo>
                <a:lnTo>
                  <a:pt x="20827" y="99694"/>
                </a:lnTo>
                <a:lnTo>
                  <a:pt x="103758" y="91312"/>
                </a:lnTo>
                <a:lnTo>
                  <a:pt x="109093" y="90804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10841" y="2639441"/>
            <a:ext cx="1579118" cy="969518"/>
          </a:xfrm>
          <a:custGeom>
            <a:avLst/>
            <a:gdLst/>
            <a:ahLst/>
            <a:cxnLst/>
            <a:rect l="l" t="t" r="r" b="b"/>
            <a:pathLst>
              <a:path w="1579118" h="969517">
                <a:moveTo>
                  <a:pt x="55117" y="914400"/>
                </a:moveTo>
                <a:lnTo>
                  <a:pt x="44068" y="925449"/>
                </a:lnTo>
                <a:lnTo>
                  <a:pt x="1535048" y="925449"/>
                </a:lnTo>
                <a:lnTo>
                  <a:pt x="55117" y="914400"/>
                </a:lnTo>
                <a:close/>
              </a:path>
              <a:path w="1579118" h="969517">
                <a:moveTo>
                  <a:pt x="18" y="942980"/>
                </a:moveTo>
                <a:lnTo>
                  <a:pt x="4086" y="956422"/>
                </a:lnTo>
                <a:lnTo>
                  <a:pt x="13916" y="965919"/>
                </a:lnTo>
                <a:lnTo>
                  <a:pt x="27558" y="969518"/>
                </a:lnTo>
                <a:lnTo>
                  <a:pt x="1551558" y="969518"/>
                </a:lnTo>
                <a:lnTo>
                  <a:pt x="33019" y="936498"/>
                </a:lnTo>
                <a:lnTo>
                  <a:pt x="33019" y="33020"/>
                </a:lnTo>
                <a:lnTo>
                  <a:pt x="1546097" y="33020"/>
                </a:lnTo>
                <a:lnTo>
                  <a:pt x="1551558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942980"/>
                </a:lnTo>
                <a:close/>
              </a:path>
              <a:path w="1579118" h="969517">
                <a:moveTo>
                  <a:pt x="1546097" y="33020"/>
                </a:moveTo>
                <a:lnTo>
                  <a:pt x="1546097" y="936498"/>
                </a:lnTo>
                <a:lnTo>
                  <a:pt x="33019" y="936498"/>
                </a:lnTo>
                <a:lnTo>
                  <a:pt x="1551558" y="969518"/>
                </a:lnTo>
                <a:lnTo>
                  <a:pt x="1552580" y="969499"/>
                </a:lnTo>
                <a:lnTo>
                  <a:pt x="1566022" y="965431"/>
                </a:lnTo>
                <a:lnTo>
                  <a:pt x="1575519" y="955601"/>
                </a:lnTo>
                <a:lnTo>
                  <a:pt x="1579118" y="941959"/>
                </a:lnTo>
                <a:lnTo>
                  <a:pt x="1579099" y="26537"/>
                </a:lnTo>
                <a:lnTo>
                  <a:pt x="1575031" y="13095"/>
                </a:lnTo>
                <a:lnTo>
                  <a:pt x="1565201" y="3598"/>
                </a:lnTo>
                <a:lnTo>
                  <a:pt x="1551558" y="0"/>
                </a:lnTo>
                <a:lnTo>
                  <a:pt x="1546097" y="33020"/>
                </a:lnTo>
                <a:close/>
              </a:path>
              <a:path w="1579118" h="969517">
                <a:moveTo>
                  <a:pt x="44068" y="925449"/>
                </a:moveTo>
                <a:lnTo>
                  <a:pt x="55117" y="914400"/>
                </a:lnTo>
                <a:lnTo>
                  <a:pt x="55117" y="55118"/>
                </a:lnTo>
                <a:lnTo>
                  <a:pt x="1523999" y="55118"/>
                </a:lnTo>
                <a:lnTo>
                  <a:pt x="1523999" y="914400"/>
                </a:lnTo>
                <a:lnTo>
                  <a:pt x="55117" y="914400"/>
                </a:lnTo>
                <a:lnTo>
                  <a:pt x="1535048" y="925449"/>
                </a:lnTo>
                <a:lnTo>
                  <a:pt x="1535048" y="44069"/>
                </a:lnTo>
                <a:lnTo>
                  <a:pt x="44068" y="44069"/>
                </a:lnTo>
                <a:lnTo>
                  <a:pt x="44068" y="9254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7" name="object 117"/>
          <p:cNvSpPr/>
          <p:nvPr/>
        </p:nvSpPr>
        <p:spPr>
          <a:xfrm>
            <a:off x="2443861" y="2672461"/>
            <a:ext cx="1513077" cy="11049"/>
          </a:xfrm>
          <a:custGeom>
            <a:avLst/>
            <a:gdLst/>
            <a:ahLst/>
            <a:cxnLst/>
            <a:rect l="l" t="t" r="r" b="b"/>
            <a:pathLst>
              <a:path w="1513077" h="11049">
                <a:moveTo>
                  <a:pt x="0" y="11049"/>
                </a:moveTo>
                <a:lnTo>
                  <a:pt x="1513077" y="11049"/>
                </a:lnTo>
                <a:lnTo>
                  <a:pt x="1513077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8" name="object 118"/>
          <p:cNvSpPr/>
          <p:nvPr/>
        </p:nvSpPr>
        <p:spPr>
          <a:xfrm>
            <a:off x="2443861" y="3564890"/>
            <a:ext cx="1513077" cy="11049"/>
          </a:xfrm>
          <a:custGeom>
            <a:avLst/>
            <a:gdLst/>
            <a:ahLst/>
            <a:cxnLst/>
            <a:rect l="l" t="t" r="r" b="b"/>
            <a:pathLst>
              <a:path w="1513077" h="11049">
                <a:moveTo>
                  <a:pt x="0" y="11049"/>
                </a:moveTo>
                <a:lnTo>
                  <a:pt x="1513077" y="11049"/>
                </a:lnTo>
                <a:lnTo>
                  <a:pt x="1513077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9" name="object 119"/>
          <p:cNvSpPr/>
          <p:nvPr/>
        </p:nvSpPr>
        <p:spPr>
          <a:xfrm>
            <a:off x="2454910" y="2683510"/>
            <a:ext cx="1490979" cy="11049"/>
          </a:xfrm>
          <a:custGeom>
            <a:avLst/>
            <a:gdLst/>
            <a:ahLst/>
            <a:cxnLst/>
            <a:rect l="l" t="t" r="r" b="b"/>
            <a:pathLst>
              <a:path w="1490979" h="11049">
                <a:moveTo>
                  <a:pt x="0" y="11049"/>
                </a:moveTo>
                <a:lnTo>
                  <a:pt x="1490979" y="11049"/>
                </a:lnTo>
                <a:lnTo>
                  <a:pt x="149097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0" name="object 120"/>
          <p:cNvSpPr/>
          <p:nvPr/>
        </p:nvSpPr>
        <p:spPr>
          <a:xfrm>
            <a:off x="2454910" y="3553841"/>
            <a:ext cx="1490979" cy="11049"/>
          </a:xfrm>
          <a:custGeom>
            <a:avLst/>
            <a:gdLst/>
            <a:ahLst/>
            <a:cxnLst/>
            <a:rect l="l" t="t" r="r" b="b"/>
            <a:pathLst>
              <a:path w="1490979" h="11049">
                <a:moveTo>
                  <a:pt x="0" y="11049"/>
                </a:moveTo>
                <a:lnTo>
                  <a:pt x="1490979" y="11049"/>
                </a:lnTo>
                <a:lnTo>
                  <a:pt x="149097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1" name="object 121"/>
          <p:cNvSpPr/>
          <p:nvPr/>
        </p:nvSpPr>
        <p:spPr>
          <a:xfrm>
            <a:off x="2465959" y="2694559"/>
            <a:ext cx="1468882" cy="859281"/>
          </a:xfrm>
          <a:custGeom>
            <a:avLst/>
            <a:gdLst/>
            <a:ahLst/>
            <a:cxnLst/>
            <a:rect l="l" t="t" r="r" b="b"/>
            <a:pathLst>
              <a:path w="1468882" h="859281">
                <a:moveTo>
                  <a:pt x="0" y="859281"/>
                </a:moveTo>
                <a:lnTo>
                  <a:pt x="1468882" y="859281"/>
                </a:lnTo>
                <a:lnTo>
                  <a:pt x="1468882" y="0"/>
                </a:lnTo>
                <a:lnTo>
                  <a:pt x="0" y="0"/>
                </a:lnTo>
                <a:lnTo>
                  <a:pt x="0" y="8592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07006" y="2353055"/>
            <a:ext cx="993394" cy="338963"/>
          </a:xfrm>
          <a:custGeom>
            <a:avLst/>
            <a:gdLst/>
            <a:ahLst/>
            <a:cxnLst/>
            <a:rect l="l" t="t" r="r" b="b"/>
            <a:pathLst>
              <a:path w="993394" h="338963">
                <a:moveTo>
                  <a:pt x="880237" y="330581"/>
                </a:moveTo>
                <a:lnTo>
                  <a:pt x="881380" y="335788"/>
                </a:lnTo>
                <a:lnTo>
                  <a:pt x="886460" y="338963"/>
                </a:lnTo>
                <a:lnTo>
                  <a:pt x="891667" y="337693"/>
                </a:lnTo>
                <a:lnTo>
                  <a:pt x="993394" y="313944"/>
                </a:lnTo>
                <a:lnTo>
                  <a:pt x="972566" y="317500"/>
                </a:lnTo>
                <a:lnTo>
                  <a:pt x="968375" y="314833"/>
                </a:lnTo>
                <a:lnTo>
                  <a:pt x="973201" y="299085"/>
                </a:lnTo>
                <a:lnTo>
                  <a:pt x="978154" y="299339"/>
                </a:lnTo>
                <a:lnTo>
                  <a:pt x="993394" y="313944"/>
                </a:lnTo>
                <a:lnTo>
                  <a:pt x="922655" y="237109"/>
                </a:lnTo>
                <a:lnTo>
                  <a:pt x="919099" y="233172"/>
                </a:lnTo>
                <a:lnTo>
                  <a:pt x="913002" y="232918"/>
                </a:lnTo>
                <a:lnTo>
                  <a:pt x="909193" y="236474"/>
                </a:lnTo>
                <a:lnTo>
                  <a:pt x="905256" y="240030"/>
                </a:lnTo>
                <a:lnTo>
                  <a:pt x="905001" y="246126"/>
                </a:lnTo>
                <a:lnTo>
                  <a:pt x="908557" y="249936"/>
                </a:lnTo>
                <a:lnTo>
                  <a:pt x="944564" y="289000"/>
                </a:lnTo>
                <a:lnTo>
                  <a:pt x="957287" y="302804"/>
                </a:lnTo>
                <a:lnTo>
                  <a:pt x="938825" y="307119"/>
                </a:lnTo>
                <a:lnTo>
                  <a:pt x="887349" y="319151"/>
                </a:lnTo>
                <a:lnTo>
                  <a:pt x="882142" y="320421"/>
                </a:lnTo>
                <a:lnTo>
                  <a:pt x="878967" y="325501"/>
                </a:lnTo>
                <a:lnTo>
                  <a:pt x="880237" y="330581"/>
                </a:lnTo>
                <a:close/>
              </a:path>
              <a:path w="993394" h="338963">
                <a:moveTo>
                  <a:pt x="972566" y="317500"/>
                </a:moveTo>
                <a:lnTo>
                  <a:pt x="993394" y="313944"/>
                </a:lnTo>
                <a:lnTo>
                  <a:pt x="978154" y="299339"/>
                </a:lnTo>
                <a:lnTo>
                  <a:pt x="973201" y="299085"/>
                </a:lnTo>
                <a:lnTo>
                  <a:pt x="968375" y="314833"/>
                </a:lnTo>
                <a:lnTo>
                  <a:pt x="972566" y="317500"/>
                </a:lnTo>
                <a:close/>
              </a:path>
              <a:path w="993394" h="338963">
                <a:moveTo>
                  <a:pt x="938825" y="307119"/>
                </a:moveTo>
                <a:lnTo>
                  <a:pt x="957287" y="302804"/>
                </a:lnTo>
                <a:lnTo>
                  <a:pt x="944564" y="289000"/>
                </a:lnTo>
                <a:lnTo>
                  <a:pt x="5587" y="0"/>
                </a:lnTo>
                <a:lnTo>
                  <a:pt x="0" y="18288"/>
                </a:lnTo>
                <a:lnTo>
                  <a:pt x="938825" y="307119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3" name="object 123"/>
          <p:cNvSpPr/>
          <p:nvPr/>
        </p:nvSpPr>
        <p:spPr>
          <a:xfrm>
            <a:off x="3197098" y="3572510"/>
            <a:ext cx="612901" cy="256031"/>
          </a:xfrm>
          <a:custGeom>
            <a:avLst/>
            <a:gdLst/>
            <a:ahLst/>
            <a:cxnLst/>
            <a:rect l="l" t="t" r="r" b="b"/>
            <a:pathLst>
              <a:path w="612901" h="256032">
                <a:moveTo>
                  <a:pt x="498855" y="247395"/>
                </a:moveTo>
                <a:lnTo>
                  <a:pt x="499744" y="252475"/>
                </a:lnTo>
                <a:lnTo>
                  <a:pt x="504698" y="256031"/>
                </a:lnTo>
                <a:lnTo>
                  <a:pt x="509904" y="255142"/>
                </a:lnTo>
                <a:lnTo>
                  <a:pt x="612901" y="237489"/>
                </a:lnTo>
                <a:lnTo>
                  <a:pt x="591947" y="239775"/>
                </a:lnTo>
                <a:lnTo>
                  <a:pt x="587882" y="236854"/>
                </a:lnTo>
                <a:lnTo>
                  <a:pt x="593598" y="221487"/>
                </a:lnTo>
                <a:lnTo>
                  <a:pt x="598551" y="221995"/>
                </a:lnTo>
                <a:lnTo>
                  <a:pt x="612901" y="237489"/>
                </a:lnTo>
                <a:lnTo>
                  <a:pt x="546862" y="156463"/>
                </a:lnTo>
                <a:lnTo>
                  <a:pt x="543560" y="152400"/>
                </a:lnTo>
                <a:lnTo>
                  <a:pt x="537590" y="151764"/>
                </a:lnTo>
                <a:lnTo>
                  <a:pt x="533526" y="155066"/>
                </a:lnTo>
                <a:lnTo>
                  <a:pt x="529463" y="158369"/>
                </a:lnTo>
                <a:lnTo>
                  <a:pt x="528827" y="164464"/>
                </a:lnTo>
                <a:lnTo>
                  <a:pt x="532129" y="168528"/>
                </a:lnTo>
                <a:lnTo>
                  <a:pt x="565707" y="209678"/>
                </a:lnTo>
                <a:lnTo>
                  <a:pt x="577579" y="224227"/>
                </a:lnTo>
                <a:lnTo>
                  <a:pt x="558974" y="227410"/>
                </a:lnTo>
                <a:lnTo>
                  <a:pt x="506729" y="236346"/>
                </a:lnTo>
                <a:lnTo>
                  <a:pt x="501523" y="237235"/>
                </a:lnTo>
                <a:lnTo>
                  <a:pt x="497966" y="242188"/>
                </a:lnTo>
                <a:lnTo>
                  <a:pt x="498855" y="247395"/>
                </a:lnTo>
                <a:close/>
              </a:path>
              <a:path w="612901" h="256032">
                <a:moveTo>
                  <a:pt x="591947" y="239775"/>
                </a:moveTo>
                <a:lnTo>
                  <a:pt x="612901" y="237489"/>
                </a:lnTo>
                <a:lnTo>
                  <a:pt x="598551" y="221995"/>
                </a:lnTo>
                <a:lnTo>
                  <a:pt x="593598" y="221487"/>
                </a:lnTo>
                <a:lnTo>
                  <a:pt x="587882" y="236854"/>
                </a:lnTo>
                <a:lnTo>
                  <a:pt x="591947" y="239775"/>
                </a:lnTo>
                <a:close/>
              </a:path>
              <a:path w="612901" h="256032">
                <a:moveTo>
                  <a:pt x="558974" y="227410"/>
                </a:moveTo>
                <a:lnTo>
                  <a:pt x="577579" y="224227"/>
                </a:lnTo>
                <a:lnTo>
                  <a:pt x="565707" y="209678"/>
                </a:lnTo>
                <a:lnTo>
                  <a:pt x="6603" y="0"/>
                </a:lnTo>
                <a:lnTo>
                  <a:pt x="0" y="17779"/>
                </a:lnTo>
                <a:lnTo>
                  <a:pt x="558974" y="22741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4" name="object 124"/>
          <p:cNvSpPr/>
          <p:nvPr/>
        </p:nvSpPr>
        <p:spPr>
          <a:xfrm>
            <a:off x="353504" y="2639441"/>
            <a:ext cx="1655254" cy="969518"/>
          </a:xfrm>
          <a:custGeom>
            <a:avLst/>
            <a:gdLst/>
            <a:ahLst/>
            <a:cxnLst/>
            <a:rect l="l" t="t" r="r" b="b"/>
            <a:pathLst>
              <a:path w="1655254" h="969517">
                <a:moveTo>
                  <a:pt x="54990" y="914400"/>
                </a:moveTo>
                <a:lnTo>
                  <a:pt x="43992" y="925449"/>
                </a:lnTo>
                <a:lnTo>
                  <a:pt x="1611185" y="925449"/>
                </a:lnTo>
                <a:lnTo>
                  <a:pt x="54990" y="914400"/>
                </a:lnTo>
                <a:close/>
              </a:path>
              <a:path w="1655254" h="969517">
                <a:moveTo>
                  <a:pt x="16" y="942929"/>
                </a:moveTo>
                <a:lnTo>
                  <a:pt x="4063" y="956395"/>
                </a:lnTo>
                <a:lnTo>
                  <a:pt x="13877" y="965911"/>
                </a:lnTo>
                <a:lnTo>
                  <a:pt x="27495" y="969518"/>
                </a:lnTo>
                <a:lnTo>
                  <a:pt x="1627695" y="969518"/>
                </a:lnTo>
                <a:lnTo>
                  <a:pt x="32994" y="936498"/>
                </a:lnTo>
                <a:lnTo>
                  <a:pt x="32994" y="33020"/>
                </a:lnTo>
                <a:lnTo>
                  <a:pt x="1622234" y="33020"/>
                </a:lnTo>
                <a:lnTo>
                  <a:pt x="1627695" y="0"/>
                </a:lnTo>
                <a:lnTo>
                  <a:pt x="26528" y="16"/>
                </a:lnTo>
                <a:lnTo>
                  <a:pt x="13099" y="4069"/>
                </a:lnTo>
                <a:lnTo>
                  <a:pt x="3601" y="13902"/>
                </a:lnTo>
                <a:lnTo>
                  <a:pt x="0" y="27559"/>
                </a:lnTo>
                <a:lnTo>
                  <a:pt x="16" y="942929"/>
                </a:lnTo>
                <a:close/>
              </a:path>
              <a:path w="1655254" h="969517">
                <a:moveTo>
                  <a:pt x="1622234" y="33020"/>
                </a:moveTo>
                <a:lnTo>
                  <a:pt x="1622234" y="936498"/>
                </a:lnTo>
                <a:lnTo>
                  <a:pt x="32994" y="936498"/>
                </a:lnTo>
                <a:lnTo>
                  <a:pt x="1627695" y="969518"/>
                </a:lnTo>
                <a:lnTo>
                  <a:pt x="1628716" y="969499"/>
                </a:lnTo>
                <a:lnTo>
                  <a:pt x="1642159" y="965431"/>
                </a:lnTo>
                <a:lnTo>
                  <a:pt x="1651655" y="955601"/>
                </a:lnTo>
                <a:lnTo>
                  <a:pt x="1655254" y="941959"/>
                </a:lnTo>
                <a:lnTo>
                  <a:pt x="1655236" y="26537"/>
                </a:lnTo>
                <a:lnTo>
                  <a:pt x="1651168" y="13095"/>
                </a:lnTo>
                <a:lnTo>
                  <a:pt x="1641337" y="3598"/>
                </a:lnTo>
                <a:lnTo>
                  <a:pt x="1627695" y="0"/>
                </a:lnTo>
                <a:lnTo>
                  <a:pt x="1622234" y="33020"/>
                </a:lnTo>
                <a:close/>
              </a:path>
              <a:path w="1655254" h="969517">
                <a:moveTo>
                  <a:pt x="43992" y="925449"/>
                </a:moveTo>
                <a:lnTo>
                  <a:pt x="54990" y="914400"/>
                </a:lnTo>
                <a:lnTo>
                  <a:pt x="54990" y="55118"/>
                </a:lnTo>
                <a:lnTo>
                  <a:pt x="1600136" y="55118"/>
                </a:lnTo>
                <a:lnTo>
                  <a:pt x="1600136" y="914400"/>
                </a:lnTo>
                <a:lnTo>
                  <a:pt x="54990" y="914400"/>
                </a:lnTo>
                <a:lnTo>
                  <a:pt x="1611185" y="925449"/>
                </a:lnTo>
                <a:lnTo>
                  <a:pt x="1611185" y="44069"/>
                </a:lnTo>
                <a:lnTo>
                  <a:pt x="43992" y="44069"/>
                </a:lnTo>
                <a:lnTo>
                  <a:pt x="43992" y="9254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5" name="object 125"/>
          <p:cNvSpPr/>
          <p:nvPr/>
        </p:nvSpPr>
        <p:spPr>
          <a:xfrm>
            <a:off x="386499" y="2672461"/>
            <a:ext cx="1589239" cy="11049"/>
          </a:xfrm>
          <a:custGeom>
            <a:avLst/>
            <a:gdLst/>
            <a:ahLst/>
            <a:cxnLst/>
            <a:rect l="l" t="t" r="r" b="b"/>
            <a:pathLst>
              <a:path w="1589239" h="11049">
                <a:moveTo>
                  <a:pt x="0" y="11049"/>
                </a:moveTo>
                <a:lnTo>
                  <a:pt x="1589239" y="11049"/>
                </a:lnTo>
                <a:lnTo>
                  <a:pt x="158923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6" name="object 126"/>
          <p:cNvSpPr/>
          <p:nvPr/>
        </p:nvSpPr>
        <p:spPr>
          <a:xfrm>
            <a:off x="386499" y="3564890"/>
            <a:ext cx="1589239" cy="11049"/>
          </a:xfrm>
          <a:custGeom>
            <a:avLst/>
            <a:gdLst/>
            <a:ahLst/>
            <a:cxnLst/>
            <a:rect l="l" t="t" r="r" b="b"/>
            <a:pathLst>
              <a:path w="1589239" h="11049">
                <a:moveTo>
                  <a:pt x="0" y="11049"/>
                </a:moveTo>
                <a:lnTo>
                  <a:pt x="1589239" y="11049"/>
                </a:lnTo>
                <a:lnTo>
                  <a:pt x="158923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7" name="object 127"/>
          <p:cNvSpPr/>
          <p:nvPr/>
        </p:nvSpPr>
        <p:spPr>
          <a:xfrm>
            <a:off x="397497" y="2683510"/>
            <a:ext cx="1567192" cy="11049"/>
          </a:xfrm>
          <a:custGeom>
            <a:avLst/>
            <a:gdLst/>
            <a:ahLst/>
            <a:cxnLst/>
            <a:rect l="l" t="t" r="r" b="b"/>
            <a:pathLst>
              <a:path w="1567192" h="11049">
                <a:moveTo>
                  <a:pt x="0" y="11049"/>
                </a:moveTo>
                <a:lnTo>
                  <a:pt x="1567192" y="11049"/>
                </a:lnTo>
                <a:lnTo>
                  <a:pt x="1567192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8" name="object 128"/>
          <p:cNvSpPr/>
          <p:nvPr/>
        </p:nvSpPr>
        <p:spPr>
          <a:xfrm>
            <a:off x="397497" y="3553841"/>
            <a:ext cx="1567192" cy="11049"/>
          </a:xfrm>
          <a:custGeom>
            <a:avLst/>
            <a:gdLst/>
            <a:ahLst/>
            <a:cxnLst/>
            <a:rect l="l" t="t" r="r" b="b"/>
            <a:pathLst>
              <a:path w="1567192" h="11049">
                <a:moveTo>
                  <a:pt x="0" y="11049"/>
                </a:moveTo>
                <a:lnTo>
                  <a:pt x="1567192" y="11049"/>
                </a:lnTo>
                <a:lnTo>
                  <a:pt x="1567192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9" name="object 129"/>
          <p:cNvSpPr/>
          <p:nvPr/>
        </p:nvSpPr>
        <p:spPr>
          <a:xfrm>
            <a:off x="408495" y="2694559"/>
            <a:ext cx="1545145" cy="859281"/>
          </a:xfrm>
          <a:custGeom>
            <a:avLst/>
            <a:gdLst/>
            <a:ahLst/>
            <a:cxnLst/>
            <a:rect l="l" t="t" r="r" b="b"/>
            <a:pathLst>
              <a:path w="1545145" h="859281">
                <a:moveTo>
                  <a:pt x="0" y="859281"/>
                </a:moveTo>
                <a:lnTo>
                  <a:pt x="1545145" y="859281"/>
                </a:lnTo>
                <a:lnTo>
                  <a:pt x="1545145" y="0"/>
                </a:lnTo>
                <a:lnTo>
                  <a:pt x="0" y="0"/>
                </a:lnTo>
                <a:lnTo>
                  <a:pt x="0" y="8592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81061" y="2353055"/>
            <a:ext cx="114338" cy="340106"/>
          </a:xfrm>
          <a:custGeom>
            <a:avLst/>
            <a:gdLst/>
            <a:ahLst/>
            <a:cxnLst/>
            <a:rect l="l" t="t" r="r" b="b"/>
            <a:pathLst>
              <a:path w="114338" h="340106">
                <a:moveTo>
                  <a:pt x="113068" y="331851"/>
                </a:moveTo>
                <a:lnTo>
                  <a:pt x="114338" y="326771"/>
                </a:lnTo>
                <a:lnTo>
                  <a:pt x="111163" y="321564"/>
                </a:lnTo>
                <a:lnTo>
                  <a:pt x="106083" y="320294"/>
                </a:lnTo>
                <a:lnTo>
                  <a:pt x="54675" y="307723"/>
                </a:lnTo>
                <a:lnTo>
                  <a:pt x="20828" y="317754"/>
                </a:lnTo>
                <a:lnTo>
                  <a:pt x="101511" y="338836"/>
                </a:lnTo>
                <a:lnTo>
                  <a:pt x="106591" y="340106"/>
                </a:lnTo>
                <a:lnTo>
                  <a:pt x="111798" y="336931"/>
                </a:lnTo>
                <a:lnTo>
                  <a:pt x="113068" y="331851"/>
                </a:lnTo>
                <a:close/>
              </a:path>
              <a:path w="114338" h="340106">
                <a:moveTo>
                  <a:pt x="36225" y="303212"/>
                </a:moveTo>
                <a:lnTo>
                  <a:pt x="20383" y="299339"/>
                </a:lnTo>
                <a:lnTo>
                  <a:pt x="25057" y="315087"/>
                </a:lnTo>
                <a:lnTo>
                  <a:pt x="36225" y="303212"/>
                </a:lnTo>
                <a:close/>
              </a:path>
              <a:path w="114338" h="340106">
                <a:moveTo>
                  <a:pt x="20383" y="299339"/>
                </a:moveTo>
                <a:lnTo>
                  <a:pt x="20828" y="317754"/>
                </a:lnTo>
                <a:lnTo>
                  <a:pt x="54675" y="307723"/>
                </a:lnTo>
                <a:lnTo>
                  <a:pt x="1031405" y="18288"/>
                </a:lnTo>
                <a:lnTo>
                  <a:pt x="1026071" y="0"/>
                </a:lnTo>
                <a:lnTo>
                  <a:pt x="49149" y="289471"/>
                </a:lnTo>
                <a:lnTo>
                  <a:pt x="15417" y="299466"/>
                </a:lnTo>
                <a:lnTo>
                  <a:pt x="0" y="313944"/>
                </a:lnTo>
                <a:lnTo>
                  <a:pt x="101511" y="338836"/>
                </a:lnTo>
                <a:lnTo>
                  <a:pt x="20828" y="317754"/>
                </a:lnTo>
                <a:lnTo>
                  <a:pt x="20383" y="299339"/>
                </a:lnTo>
                <a:lnTo>
                  <a:pt x="36225" y="303212"/>
                </a:lnTo>
                <a:lnTo>
                  <a:pt x="25057" y="315087"/>
                </a:lnTo>
                <a:lnTo>
                  <a:pt x="20383" y="299339"/>
                </a:lnTo>
                <a:close/>
              </a:path>
              <a:path w="114338" h="340106">
                <a:moveTo>
                  <a:pt x="85496" y="250825"/>
                </a:moveTo>
                <a:lnTo>
                  <a:pt x="89065" y="247015"/>
                </a:lnTo>
                <a:lnTo>
                  <a:pt x="88912" y="241046"/>
                </a:lnTo>
                <a:lnTo>
                  <a:pt x="85077" y="237363"/>
                </a:lnTo>
                <a:lnTo>
                  <a:pt x="81241" y="233807"/>
                </a:lnTo>
                <a:lnTo>
                  <a:pt x="75222" y="233934"/>
                </a:lnTo>
                <a:lnTo>
                  <a:pt x="71615" y="237744"/>
                </a:lnTo>
                <a:lnTo>
                  <a:pt x="0" y="313944"/>
                </a:lnTo>
                <a:lnTo>
                  <a:pt x="15417" y="299466"/>
                </a:lnTo>
                <a:lnTo>
                  <a:pt x="49149" y="289471"/>
                </a:lnTo>
                <a:lnTo>
                  <a:pt x="85496" y="250825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1" name="object 131"/>
          <p:cNvSpPr/>
          <p:nvPr/>
        </p:nvSpPr>
        <p:spPr>
          <a:xfrm>
            <a:off x="782866" y="3581400"/>
            <a:ext cx="110667" cy="228600"/>
          </a:xfrm>
          <a:custGeom>
            <a:avLst/>
            <a:gdLst/>
            <a:ahLst/>
            <a:cxnLst/>
            <a:rect l="l" t="t" r="r" b="b"/>
            <a:pathLst>
              <a:path w="110667" h="228600">
                <a:moveTo>
                  <a:pt x="45808" y="209676"/>
                </a:moveTo>
                <a:lnTo>
                  <a:pt x="45808" y="174541"/>
                </a:lnTo>
                <a:lnTo>
                  <a:pt x="19113" y="128777"/>
                </a:lnTo>
                <a:lnTo>
                  <a:pt x="16459" y="124206"/>
                </a:lnTo>
                <a:lnTo>
                  <a:pt x="10629" y="122681"/>
                </a:lnTo>
                <a:lnTo>
                  <a:pt x="6083" y="125349"/>
                </a:lnTo>
                <a:lnTo>
                  <a:pt x="1536" y="128016"/>
                </a:lnTo>
                <a:lnTo>
                  <a:pt x="0" y="133731"/>
                </a:lnTo>
                <a:lnTo>
                  <a:pt x="2654" y="138302"/>
                </a:lnTo>
                <a:lnTo>
                  <a:pt x="55333" y="228600"/>
                </a:lnTo>
                <a:lnTo>
                  <a:pt x="108013" y="138302"/>
                </a:lnTo>
                <a:lnTo>
                  <a:pt x="64858" y="209676"/>
                </a:lnTo>
                <a:lnTo>
                  <a:pt x="47104" y="204977"/>
                </a:lnTo>
                <a:lnTo>
                  <a:pt x="45808" y="174541"/>
                </a:lnTo>
                <a:lnTo>
                  <a:pt x="45808" y="209676"/>
                </a:lnTo>
                <a:close/>
              </a:path>
              <a:path w="110667" h="228600">
                <a:moveTo>
                  <a:pt x="94208" y="124206"/>
                </a:moveTo>
                <a:lnTo>
                  <a:pt x="91554" y="128777"/>
                </a:lnTo>
                <a:lnTo>
                  <a:pt x="64858" y="174541"/>
                </a:lnTo>
                <a:lnTo>
                  <a:pt x="63563" y="204977"/>
                </a:lnTo>
                <a:lnTo>
                  <a:pt x="55333" y="190870"/>
                </a:lnTo>
                <a:lnTo>
                  <a:pt x="45808" y="0"/>
                </a:lnTo>
                <a:lnTo>
                  <a:pt x="45808" y="174541"/>
                </a:lnTo>
                <a:lnTo>
                  <a:pt x="47104" y="204977"/>
                </a:lnTo>
                <a:lnTo>
                  <a:pt x="64858" y="209676"/>
                </a:lnTo>
                <a:lnTo>
                  <a:pt x="108013" y="138302"/>
                </a:lnTo>
                <a:lnTo>
                  <a:pt x="110667" y="133731"/>
                </a:lnTo>
                <a:lnTo>
                  <a:pt x="109131" y="128016"/>
                </a:lnTo>
                <a:lnTo>
                  <a:pt x="104584" y="125349"/>
                </a:lnTo>
                <a:lnTo>
                  <a:pt x="100037" y="122681"/>
                </a:lnTo>
                <a:lnTo>
                  <a:pt x="94208" y="124206"/>
                </a:lnTo>
                <a:close/>
              </a:path>
              <a:path w="110667" h="228600">
                <a:moveTo>
                  <a:pt x="55333" y="190870"/>
                </a:moveTo>
                <a:lnTo>
                  <a:pt x="63563" y="204977"/>
                </a:lnTo>
                <a:lnTo>
                  <a:pt x="64858" y="174541"/>
                </a:lnTo>
                <a:lnTo>
                  <a:pt x="64858" y="0"/>
                </a:lnTo>
                <a:lnTo>
                  <a:pt x="45808" y="0"/>
                </a:lnTo>
                <a:lnTo>
                  <a:pt x="55333" y="19087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2" name="object 132"/>
          <p:cNvSpPr/>
          <p:nvPr/>
        </p:nvSpPr>
        <p:spPr>
          <a:xfrm>
            <a:off x="0" y="6499223"/>
            <a:ext cx="7696200" cy="339725"/>
          </a:xfrm>
          <a:custGeom>
            <a:avLst/>
            <a:gdLst/>
            <a:ahLst/>
            <a:cxnLst/>
            <a:rect l="l" t="t" r="r" b="b"/>
            <a:pathLst>
              <a:path w="7696200" h="339725">
                <a:moveTo>
                  <a:pt x="0" y="339724"/>
                </a:moveTo>
                <a:lnTo>
                  <a:pt x="7696200" y="339724"/>
                </a:lnTo>
                <a:lnTo>
                  <a:pt x="7696200" y="0"/>
                </a:lnTo>
                <a:lnTo>
                  <a:pt x="0" y="0"/>
                </a:lnTo>
                <a:lnTo>
                  <a:pt x="0" y="339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28166" y="3782441"/>
            <a:ext cx="1061592" cy="2112454"/>
          </a:xfrm>
          <a:custGeom>
            <a:avLst/>
            <a:gdLst/>
            <a:ahLst/>
            <a:cxnLst/>
            <a:rect l="l" t="t" r="r" b="b"/>
            <a:pathLst>
              <a:path w="1061592" h="2112454">
                <a:moveTo>
                  <a:pt x="55118" y="2057450"/>
                </a:moveTo>
                <a:lnTo>
                  <a:pt x="44068" y="2068461"/>
                </a:lnTo>
                <a:lnTo>
                  <a:pt x="1017523" y="2068461"/>
                </a:lnTo>
                <a:lnTo>
                  <a:pt x="55118" y="2057450"/>
                </a:lnTo>
                <a:close/>
              </a:path>
              <a:path w="1061592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9" y="2112454"/>
                </a:lnTo>
                <a:lnTo>
                  <a:pt x="1034034" y="2112454"/>
                </a:lnTo>
                <a:lnTo>
                  <a:pt x="33020" y="2079459"/>
                </a:lnTo>
                <a:lnTo>
                  <a:pt x="33020" y="33019"/>
                </a:lnTo>
                <a:lnTo>
                  <a:pt x="1028572" y="33019"/>
                </a:lnTo>
                <a:lnTo>
                  <a:pt x="1034034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1061592" h="2112454">
                <a:moveTo>
                  <a:pt x="1028572" y="33019"/>
                </a:moveTo>
                <a:lnTo>
                  <a:pt x="1028572" y="2079459"/>
                </a:lnTo>
                <a:lnTo>
                  <a:pt x="33020" y="2079459"/>
                </a:lnTo>
                <a:lnTo>
                  <a:pt x="1034034" y="2112454"/>
                </a:lnTo>
                <a:lnTo>
                  <a:pt x="1035004" y="2112437"/>
                </a:lnTo>
                <a:lnTo>
                  <a:pt x="1048470" y="2108390"/>
                </a:lnTo>
                <a:lnTo>
                  <a:pt x="1057986" y="2098576"/>
                </a:lnTo>
                <a:lnTo>
                  <a:pt x="1061592" y="2084958"/>
                </a:lnTo>
                <a:lnTo>
                  <a:pt x="1061574" y="26537"/>
                </a:lnTo>
                <a:lnTo>
                  <a:pt x="1057506" y="13095"/>
                </a:lnTo>
                <a:lnTo>
                  <a:pt x="1047676" y="3598"/>
                </a:lnTo>
                <a:lnTo>
                  <a:pt x="1034034" y="0"/>
                </a:lnTo>
                <a:lnTo>
                  <a:pt x="1028572" y="33019"/>
                </a:lnTo>
                <a:close/>
              </a:path>
              <a:path w="1061592" h="2112454">
                <a:moveTo>
                  <a:pt x="44068" y="2068461"/>
                </a:moveTo>
                <a:lnTo>
                  <a:pt x="55118" y="2057450"/>
                </a:lnTo>
                <a:lnTo>
                  <a:pt x="55118" y="55117"/>
                </a:lnTo>
                <a:lnTo>
                  <a:pt x="1006475" y="55117"/>
                </a:lnTo>
                <a:lnTo>
                  <a:pt x="1006475" y="2057450"/>
                </a:lnTo>
                <a:lnTo>
                  <a:pt x="55118" y="2057450"/>
                </a:lnTo>
                <a:lnTo>
                  <a:pt x="1017523" y="2068461"/>
                </a:lnTo>
                <a:lnTo>
                  <a:pt x="1017523" y="44068"/>
                </a:lnTo>
                <a:lnTo>
                  <a:pt x="44068" y="44068"/>
                </a:lnTo>
                <a:lnTo>
                  <a:pt x="44068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4" name="object 134"/>
          <p:cNvSpPr/>
          <p:nvPr/>
        </p:nvSpPr>
        <p:spPr>
          <a:xfrm>
            <a:off x="23456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5" name="object 135"/>
          <p:cNvSpPr/>
          <p:nvPr/>
        </p:nvSpPr>
        <p:spPr>
          <a:xfrm>
            <a:off x="1361186" y="3815461"/>
            <a:ext cx="11048" cy="2046439"/>
          </a:xfrm>
          <a:custGeom>
            <a:avLst/>
            <a:gdLst/>
            <a:ahLst/>
            <a:cxnLst/>
            <a:rect l="l" t="t" r="r" b="b"/>
            <a:pathLst>
              <a:path w="11048" h="2046439">
                <a:moveTo>
                  <a:pt x="0" y="2046439"/>
                </a:moveTo>
                <a:lnTo>
                  <a:pt x="11048" y="2046439"/>
                </a:lnTo>
                <a:lnTo>
                  <a:pt x="11048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6" name="object 136"/>
          <p:cNvSpPr/>
          <p:nvPr/>
        </p:nvSpPr>
        <p:spPr>
          <a:xfrm>
            <a:off x="2334641" y="3826510"/>
            <a:ext cx="11048" cy="2024392"/>
          </a:xfrm>
          <a:custGeom>
            <a:avLst/>
            <a:gdLst/>
            <a:ahLst/>
            <a:cxnLst/>
            <a:rect l="l" t="t" r="r" b="b"/>
            <a:pathLst>
              <a:path w="11048" h="2024392">
                <a:moveTo>
                  <a:pt x="0" y="2024392"/>
                </a:moveTo>
                <a:lnTo>
                  <a:pt x="11048" y="2024392"/>
                </a:lnTo>
                <a:lnTo>
                  <a:pt x="11048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7" name="object 137"/>
          <p:cNvSpPr/>
          <p:nvPr/>
        </p:nvSpPr>
        <p:spPr>
          <a:xfrm>
            <a:off x="1372235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8" name="object 138"/>
          <p:cNvSpPr/>
          <p:nvPr/>
        </p:nvSpPr>
        <p:spPr>
          <a:xfrm>
            <a:off x="1383284" y="3837558"/>
            <a:ext cx="951357" cy="2002332"/>
          </a:xfrm>
          <a:custGeom>
            <a:avLst/>
            <a:gdLst/>
            <a:ahLst/>
            <a:cxnLst/>
            <a:rect l="l" t="t" r="r" b="b"/>
            <a:pathLst>
              <a:path w="951357" h="2002332">
                <a:moveTo>
                  <a:pt x="0" y="0"/>
                </a:moveTo>
                <a:lnTo>
                  <a:pt x="0" y="2002332"/>
                </a:lnTo>
                <a:lnTo>
                  <a:pt x="951357" y="2002332"/>
                </a:lnTo>
                <a:lnTo>
                  <a:pt x="951357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58899" y="3572002"/>
            <a:ext cx="1343152" cy="276606"/>
          </a:xfrm>
          <a:custGeom>
            <a:avLst/>
            <a:gdLst/>
            <a:ahLst/>
            <a:cxnLst/>
            <a:rect l="l" t="t" r="r" b="b"/>
            <a:pathLst>
              <a:path w="1343152" h="276605">
                <a:moveTo>
                  <a:pt x="1343152" y="18796"/>
                </a:moveTo>
                <a:lnTo>
                  <a:pt x="1339850" y="0"/>
                </a:lnTo>
                <a:lnTo>
                  <a:pt x="51903" y="219480"/>
                </a:lnTo>
                <a:lnTo>
                  <a:pt x="21970" y="225933"/>
                </a:lnTo>
                <a:lnTo>
                  <a:pt x="20193" y="244221"/>
                </a:lnTo>
                <a:lnTo>
                  <a:pt x="17018" y="225425"/>
                </a:lnTo>
                <a:lnTo>
                  <a:pt x="80137" y="170942"/>
                </a:lnTo>
                <a:lnTo>
                  <a:pt x="0" y="237998"/>
                </a:lnTo>
                <a:lnTo>
                  <a:pt x="97917" y="274700"/>
                </a:lnTo>
                <a:lnTo>
                  <a:pt x="102869" y="276606"/>
                </a:lnTo>
                <a:lnTo>
                  <a:pt x="108331" y="274066"/>
                </a:lnTo>
                <a:lnTo>
                  <a:pt x="110108" y="269240"/>
                </a:lnTo>
                <a:lnTo>
                  <a:pt x="112013" y="264287"/>
                </a:lnTo>
                <a:lnTo>
                  <a:pt x="109474" y="258825"/>
                </a:lnTo>
                <a:lnTo>
                  <a:pt x="104648" y="256921"/>
                </a:lnTo>
                <a:lnTo>
                  <a:pt x="54958" y="238297"/>
                </a:lnTo>
                <a:lnTo>
                  <a:pt x="24764" y="242189"/>
                </a:lnTo>
                <a:lnTo>
                  <a:pt x="37317" y="231685"/>
                </a:lnTo>
                <a:lnTo>
                  <a:pt x="54958" y="238297"/>
                </a:lnTo>
                <a:lnTo>
                  <a:pt x="1343152" y="18796"/>
                </a:lnTo>
                <a:close/>
              </a:path>
              <a:path w="1343152" h="276605">
                <a:moveTo>
                  <a:pt x="90169" y="168021"/>
                </a:moveTo>
                <a:lnTo>
                  <a:pt x="84200" y="167512"/>
                </a:lnTo>
                <a:lnTo>
                  <a:pt x="80137" y="170942"/>
                </a:lnTo>
                <a:lnTo>
                  <a:pt x="17018" y="225425"/>
                </a:lnTo>
                <a:lnTo>
                  <a:pt x="20193" y="244221"/>
                </a:lnTo>
                <a:lnTo>
                  <a:pt x="21970" y="225933"/>
                </a:lnTo>
                <a:lnTo>
                  <a:pt x="51903" y="219480"/>
                </a:lnTo>
                <a:lnTo>
                  <a:pt x="92456" y="185547"/>
                </a:lnTo>
                <a:lnTo>
                  <a:pt x="96393" y="182118"/>
                </a:lnTo>
                <a:lnTo>
                  <a:pt x="97027" y="176149"/>
                </a:lnTo>
                <a:lnTo>
                  <a:pt x="93599" y="172085"/>
                </a:lnTo>
                <a:lnTo>
                  <a:pt x="90169" y="168021"/>
                </a:lnTo>
                <a:close/>
              </a:path>
              <a:path w="1343152" h="276605">
                <a:moveTo>
                  <a:pt x="24764" y="242189"/>
                </a:moveTo>
                <a:lnTo>
                  <a:pt x="54958" y="238297"/>
                </a:lnTo>
                <a:lnTo>
                  <a:pt x="37317" y="231685"/>
                </a:lnTo>
                <a:lnTo>
                  <a:pt x="24764" y="242189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33139" y="1447800"/>
            <a:ext cx="5461" cy="914400"/>
          </a:xfrm>
          <a:custGeom>
            <a:avLst/>
            <a:gdLst/>
            <a:ahLst/>
            <a:cxnLst/>
            <a:rect l="l" t="t" r="r" b="b"/>
            <a:pathLst>
              <a:path w="5461" h="914400">
                <a:moveTo>
                  <a:pt x="0" y="914400"/>
                </a:moveTo>
                <a:lnTo>
                  <a:pt x="5461" y="914400"/>
                </a:lnTo>
                <a:lnTo>
                  <a:pt x="5461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1" name="object 141"/>
          <p:cNvSpPr/>
          <p:nvPr/>
        </p:nvSpPr>
        <p:spPr>
          <a:xfrm>
            <a:off x="381000" y="1447800"/>
            <a:ext cx="5499" cy="914400"/>
          </a:xfrm>
          <a:custGeom>
            <a:avLst/>
            <a:gdLst/>
            <a:ahLst/>
            <a:cxnLst/>
            <a:rect l="l" t="t" r="r" b="b"/>
            <a:pathLst>
              <a:path w="5499" h="914400">
                <a:moveTo>
                  <a:pt x="0" y="914400"/>
                </a:moveTo>
                <a:lnTo>
                  <a:pt x="5499" y="914400"/>
                </a:lnTo>
                <a:lnTo>
                  <a:pt x="5499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2" name="object 142"/>
          <p:cNvSpPr/>
          <p:nvPr/>
        </p:nvSpPr>
        <p:spPr>
          <a:xfrm>
            <a:off x="353504" y="1420240"/>
            <a:ext cx="3712654" cy="969518"/>
          </a:xfrm>
          <a:custGeom>
            <a:avLst/>
            <a:gdLst/>
            <a:ahLst/>
            <a:cxnLst/>
            <a:rect l="l" t="t" r="r" b="b"/>
            <a:pathLst>
              <a:path w="3712654" h="969518">
                <a:moveTo>
                  <a:pt x="54990" y="914400"/>
                </a:moveTo>
                <a:lnTo>
                  <a:pt x="43992" y="925449"/>
                </a:lnTo>
                <a:lnTo>
                  <a:pt x="3668585" y="925449"/>
                </a:lnTo>
                <a:lnTo>
                  <a:pt x="54990" y="914400"/>
                </a:lnTo>
                <a:close/>
              </a:path>
              <a:path w="3712654" h="969518">
                <a:moveTo>
                  <a:pt x="16" y="942929"/>
                </a:moveTo>
                <a:lnTo>
                  <a:pt x="4063" y="956395"/>
                </a:lnTo>
                <a:lnTo>
                  <a:pt x="13877" y="965911"/>
                </a:lnTo>
                <a:lnTo>
                  <a:pt x="27495" y="969518"/>
                </a:lnTo>
                <a:lnTo>
                  <a:pt x="3685095" y="969518"/>
                </a:lnTo>
                <a:lnTo>
                  <a:pt x="32994" y="936498"/>
                </a:lnTo>
                <a:lnTo>
                  <a:pt x="32994" y="33020"/>
                </a:lnTo>
                <a:lnTo>
                  <a:pt x="3679634" y="33020"/>
                </a:lnTo>
                <a:lnTo>
                  <a:pt x="3685095" y="0"/>
                </a:lnTo>
                <a:lnTo>
                  <a:pt x="26528" y="16"/>
                </a:lnTo>
                <a:lnTo>
                  <a:pt x="13099" y="4069"/>
                </a:lnTo>
                <a:lnTo>
                  <a:pt x="3601" y="13902"/>
                </a:lnTo>
                <a:lnTo>
                  <a:pt x="0" y="27559"/>
                </a:lnTo>
                <a:lnTo>
                  <a:pt x="16" y="942929"/>
                </a:lnTo>
                <a:close/>
              </a:path>
              <a:path w="3712654" h="969518">
                <a:moveTo>
                  <a:pt x="3679634" y="33020"/>
                </a:moveTo>
                <a:lnTo>
                  <a:pt x="3679634" y="936498"/>
                </a:lnTo>
                <a:lnTo>
                  <a:pt x="32994" y="936498"/>
                </a:lnTo>
                <a:lnTo>
                  <a:pt x="3685095" y="969518"/>
                </a:lnTo>
                <a:lnTo>
                  <a:pt x="3686116" y="969499"/>
                </a:lnTo>
                <a:lnTo>
                  <a:pt x="3699559" y="965431"/>
                </a:lnTo>
                <a:lnTo>
                  <a:pt x="3709055" y="955601"/>
                </a:lnTo>
                <a:lnTo>
                  <a:pt x="3712654" y="941959"/>
                </a:lnTo>
                <a:lnTo>
                  <a:pt x="3712636" y="26537"/>
                </a:lnTo>
                <a:lnTo>
                  <a:pt x="3708568" y="13095"/>
                </a:lnTo>
                <a:lnTo>
                  <a:pt x="3698737" y="3598"/>
                </a:lnTo>
                <a:lnTo>
                  <a:pt x="3685095" y="0"/>
                </a:lnTo>
                <a:lnTo>
                  <a:pt x="3679634" y="33020"/>
                </a:lnTo>
                <a:close/>
              </a:path>
              <a:path w="3712654" h="969518">
                <a:moveTo>
                  <a:pt x="43992" y="925449"/>
                </a:moveTo>
                <a:lnTo>
                  <a:pt x="54990" y="914400"/>
                </a:lnTo>
                <a:lnTo>
                  <a:pt x="54990" y="55118"/>
                </a:lnTo>
                <a:lnTo>
                  <a:pt x="3657536" y="55118"/>
                </a:lnTo>
                <a:lnTo>
                  <a:pt x="3657536" y="914400"/>
                </a:lnTo>
                <a:lnTo>
                  <a:pt x="54990" y="914400"/>
                </a:lnTo>
                <a:lnTo>
                  <a:pt x="3668585" y="925449"/>
                </a:lnTo>
                <a:lnTo>
                  <a:pt x="3668585" y="44069"/>
                </a:lnTo>
                <a:lnTo>
                  <a:pt x="43992" y="44069"/>
                </a:lnTo>
                <a:lnTo>
                  <a:pt x="43992" y="9254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3" name="object 143"/>
          <p:cNvSpPr/>
          <p:nvPr/>
        </p:nvSpPr>
        <p:spPr>
          <a:xfrm>
            <a:off x="386499" y="1453261"/>
            <a:ext cx="3646639" cy="11049"/>
          </a:xfrm>
          <a:custGeom>
            <a:avLst/>
            <a:gdLst/>
            <a:ahLst/>
            <a:cxnLst/>
            <a:rect l="l" t="t" r="r" b="b"/>
            <a:pathLst>
              <a:path w="3646639" h="11049">
                <a:moveTo>
                  <a:pt x="0" y="11049"/>
                </a:moveTo>
                <a:lnTo>
                  <a:pt x="3646639" y="11049"/>
                </a:lnTo>
                <a:lnTo>
                  <a:pt x="364663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4" name="object 144"/>
          <p:cNvSpPr/>
          <p:nvPr/>
        </p:nvSpPr>
        <p:spPr>
          <a:xfrm>
            <a:off x="386499" y="2345690"/>
            <a:ext cx="3646639" cy="11049"/>
          </a:xfrm>
          <a:custGeom>
            <a:avLst/>
            <a:gdLst/>
            <a:ahLst/>
            <a:cxnLst/>
            <a:rect l="l" t="t" r="r" b="b"/>
            <a:pathLst>
              <a:path w="3646639" h="11049">
                <a:moveTo>
                  <a:pt x="0" y="11049"/>
                </a:moveTo>
                <a:lnTo>
                  <a:pt x="3646639" y="11049"/>
                </a:lnTo>
                <a:lnTo>
                  <a:pt x="364663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5" name="object 145"/>
          <p:cNvSpPr/>
          <p:nvPr/>
        </p:nvSpPr>
        <p:spPr>
          <a:xfrm>
            <a:off x="397497" y="1464310"/>
            <a:ext cx="3624592" cy="11049"/>
          </a:xfrm>
          <a:custGeom>
            <a:avLst/>
            <a:gdLst/>
            <a:ahLst/>
            <a:cxnLst/>
            <a:rect l="l" t="t" r="r" b="b"/>
            <a:pathLst>
              <a:path w="3624592" h="11049">
                <a:moveTo>
                  <a:pt x="0" y="11049"/>
                </a:moveTo>
                <a:lnTo>
                  <a:pt x="3624592" y="11049"/>
                </a:lnTo>
                <a:lnTo>
                  <a:pt x="3624592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6" name="object 146"/>
          <p:cNvSpPr/>
          <p:nvPr/>
        </p:nvSpPr>
        <p:spPr>
          <a:xfrm>
            <a:off x="397497" y="2334641"/>
            <a:ext cx="3624592" cy="11049"/>
          </a:xfrm>
          <a:custGeom>
            <a:avLst/>
            <a:gdLst/>
            <a:ahLst/>
            <a:cxnLst/>
            <a:rect l="l" t="t" r="r" b="b"/>
            <a:pathLst>
              <a:path w="3624592" h="11049">
                <a:moveTo>
                  <a:pt x="0" y="11049"/>
                </a:moveTo>
                <a:lnTo>
                  <a:pt x="3624592" y="11049"/>
                </a:lnTo>
                <a:lnTo>
                  <a:pt x="3624592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7" name="object 147"/>
          <p:cNvSpPr/>
          <p:nvPr/>
        </p:nvSpPr>
        <p:spPr>
          <a:xfrm>
            <a:off x="408495" y="1475359"/>
            <a:ext cx="3602545" cy="859281"/>
          </a:xfrm>
          <a:custGeom>
            <a:avLst/>
            <a:gdLst/>
            <a:ahLst/>
            <a:cxnLst/>
            <a:rect l="l" t="t" r="r" b="b"/>
            <a:pathLst>
              <a:path w="3602545" h="859281">
                <a:moveTo>
                  <a:pt x="0" y="859281"/>
                </a:moveTo>
                <a:lnTo>
                  <a:pt x="3602545" y="859281"/>
                </a:lnTo>
                <a:lnTo>
                  <a:pt x="3602545" y="0"/>
                </a:lnTo>
                <a:lnTo>
                  <a:pt x="0" y="0"/>
                </a:lnTo>
                <a:lnTo>
                  <a:pt x="0" y="8592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8" name="object 148"/>
          <p:cNvSpPr/>
          <p:nvPr/>
        </p:nvSpPr>
        <p:spPr>
          <a:xfrm>
            <a:off x="228600" y="5943600"/>
            <a:ext cx="2057400" cy="554037"/>
          </a:xfrm>
          <a:custGeom>
            <a:avLst/>
            <a:gdLst/>
            <a:ahLst/>
            <a:cxnLst/>
            <a:rect l="l" t="t" r="r" b="b"/>
            <a:pathLst>
              <a:path w="2057400" h="554037">
                <a:moveTo>
                  <a:pt x="0" y="554037"/>
                </a:moveTo>
                <a:lnTo>
                  <a:pt x="2057400" y="554037"/>
                </a:lnTo>
                <a:lnTo>
                  <a:pt x="2057400" y="0"/>
                </a:lnTo>
                <a:lnTo>
                  <a:pt x="0" y="0"/>
                </a:lnTo>
                <a:lnTo>
                  <a:pt x="0" y="5540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925441" y="2639441"/>
            <a:ext cx="1655317" cy="969518"/>
          </a:xfrm>
          <a:custGeom>
            <a:avLst/>
            <a:gdLst/>
            <a:ahLst/>
            <a:cxnLst/>
            <a:rect l="l" t="t" r="r" b="b"/>
            <a:pathLst>
              <a:path w="1655317" h="969517">
                <a:moveTo>
                  <a:pt x="55118" y="914400"/>
                </a:moveTo>
                <a:lnTo>
                  <a:pt x="44069" y="925449"/>
                </a:lnTo>
                <a:lnTo>
                  <a:pt x="1611249" y="925449"/>
                </a:lnTo>
                <a:lnTo>
                  <a:pt x="55118" y="914400"/>
                </a:lnTo>
                <a:close/>
              </a:path>
              <a:path w="1655317" h="969517">
                <a:moveTo>
                  <a:pt x="18" y="942980"/>
                </a:moveTo>
                <a:lnTo>
                  <a:pt x="4086" y="956422"/>
                </a:lnTo>
                <a:lnTo>
                  <a:pt x="13916" y="965919"/>
                </a:lnTo>
                <a:lnTo>
                  <a:pt x="27559" y="969518"/>
                </a:lnTo>
                <a:lnTo>
                  <a:pt x="1627759" y="969518"/>
                </a:lnTo>
                <a:lnTo>
                  <a:pt x="33020" y="936498"/>
                </a:lnTo>
                <a:lnTo>
                  <a:pt x="33020" y="33020"/>
                </a:lnTo>
                <a:lnTo>
                  <a:pt x="1622298" y="33020"/>
                </a:lnTo>
                <a:lnTo>
                  <a:pt x="16277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942980"/>
                </a:lnTo>
                <a:close/>
              </a:path>
              <a:path w="1655317" h="969517">
                <a:moveTo>
                  <a:pt x="1622298" y="33020"/>
                </a:moveTo>
                <a:lnTo>
                  <a:pt x="1622298" y="936498"/>
                </a:lnTo>
                <a:lnTo>
                  <a:pt x="33020" y="936498"/>
                </a:lnTo>
                <a:lnTo>
                  <a:pt x="1627759" y="969518"/>
                </a:lnTo>
                <a:lnTo>
                  <a:pt x="1628780" y="969499"/>
                </a:lnTo>
                <a:lnTo>
                  <a:pt x="1642222" y="965431"/>
                </a:lnTo>
                <a:lnTo>
                  <a:pt x="1651719" y="955601"/>
                </a:lnTo>
                <a:lnTo>
                  <a:pt x="1655317" y="941959"/>
                </a:lnTo>
                <a:lnTo>
                  <a:pt x="1655299" y="26537"/>
                </a:lnTo>
                <a:lnTo>
                  <a:pt x="1651231" y="13095"/>
                </a:lnTo>
                <a:lnTo>
                  <a:pt x="1641401" y="3598"/>
                </a:lnTo>
                <a:lnTo>
                  <a:pt x="1627759" y="0"/>
                </a:lnTo>
                <a:lnTo>
                  <a:pt x="1622298" y="33020"/>
                </a:lnTo>
                <a:close/>
              </a:path>
              <a:path w="1655317" h="969517">
                <a:moveTo>
                  <a:pt x="44069" y="925449"/>
                </a:moveTo>
                <a:lnTo>
                  <a:pt x="55118" y="914400"/>
                </a:lnTo>
                <a:lnTo>
                  <a:pt x="55118" y="55118"/>
                </a:lnTo>
                <a:lnTo>
                  <a:pt x="1600200" y="55118"/>
                </a:lnTo>
                <a:lnTo>
                  <a:pt x="1600200" y="914400"/>
                </a:lnTo>
                <a:lnTo>
                  <a:pt x="55118" y="914400"/>
                </a:lnTo>
                <a:lnTo>
                  <a:pt x="1611249" y="925449"/>
                </a:lnTo>
                <a:lnTo>
                  <a:pt x="1611249" y="44069"/>
                </a:lnTo>
                <a:lnTo>
                  <a:pt x="44069" y="44069"/>
                </a:lnTo>
                <a:lnTo>
                  <a:pt x="44069" y="9254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958461" y="2672461"/>
            <a:ext cx="1589278" cy="11049"/>
          </a:xfrm>
          <a:custGeom>
            <a:avLst/>
            <a:gdLst/>
            <a:ahLst/>
            <a:cxnLst/>
            <a:rect l="l" t="t" r="r" b="b"/>
            <a:pathLst>
              <a:path w="1589278" h="11049">
                <a:moveTo>
                  <a:pt x="0" y="11049"/>
                </a:moveTo>
                <a:lnTo>
                  <a:pt x="1589278" y="11049"/>
                </a:lnTo>
                <a:lnTo>
                  <a:pt x="15892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958461" y="3564890"/>
            <a:ext cx="1589278" cy="11049"/>
          </a:xfrm>
          <a:custGeom>
            <a:avLst/>
            <a:gdLst/>
            <a:ahLst/>
            <a:cxnLst/>
            <a:rect l="l" t="t" r="r" b="b"/>
            <a:pathLst>
              <a:path w="1589278" h="11049">
                <a:moveTo>
                  <a:pt x="0" y="11049"/>
                </a:moveTo>
                <a:lnTo>
                  <a:pt x="1589278" y="11049"/>
                </a:lnTo>
                <a:lnTo>
                  <a:pt x="15892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969510" y="2683510"/>
            <a:ext cx="1567180" cy="11049"/>
          </a:xfrm>
          <a:custGeom>
            <a:avLst/>
            <a:gdLst/>
            <a:ahLst/>
            <a:cxnLst/>
            <a:rect l="l" t="t" r="r" b="b"/>
            <a:pathLst>
              <a:path w="1567180" h="11049">
                <a:moveTo>
                  <a:pt x="0" y="11049"/>
                </a:moveTo>
                <a:lnTo>
                  <a:pt x="1567180" y="11049"/>
                </a:lnTo>
                <a:lnTo>
                  <a:pt x="1567180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969510" y="3553841"/>
            <a:ext cx="1567180" cy="11049"/>
          </a:xfrm>
          <a:custGeom>
            <a:avLst/>
            <a:gdLst/>
            <a:ahLst/>
            <a:cxnLst/>
            <a:rect l="l" t="t" r="r" b="b"/>
            <a:pathLst>
              <a:path w="1567180" h="11049">
                <a:moveTo>
                  <a:pt x="0" y="11049"/>
                </a:moveTo>
                <a:lnTo>
                  <a:pt x="1567180" y="11049"/>
                </a:lnTo>
                <a:lnTo>
                  <a:pt x="1567180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980559" y="2694559"/>
            <a:ext cx="1545082" cy="859281"/>
          </a:xfrm>
          <a:custGeom>
            <a:avLst/>
            <a:gdLst/>
            <a:ahLst/>
            <a:cxnLst/>
            <a:rect l="l" t="t" r="r" b="b"/>
            <a:pathLst>
              <a:path w="1545082" h="859281">
                <a:moveTo>
                  <a:pt x="0" y="859281"/>
                </a:moveTo>
                <a:lnTo>
                  <a:pt x="1545082" y="859281"/>
                </a:lnTo>
                <a:lnTo>
                  <a:pt x="1545082" y="0"/>
                </a:lnTo>
                <a:lnTo>
                  <a:pt x="0" y="0"/>
                </a:lnTo>
                <a:lnTo>
                  <a:pt x="0" y="8592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5753100" y="2578227"/>
            <a:ext cx="114935" cy="403733"/>
          </a:xfrm>
          <a:custGeom>
            <a:avLst/>
            <a:gdLst/>
            <a:ahLst/>
            <a:cxnLst/>
            <a:rect l="l" t="t" r="r" b="b"/>
            <a:pathLst>
              <a:path w="114935" h="403733">
                <a:moveTo>
                  <a:pt x="34775" y="74082"/>
                </a:moveTo>
                <a:lnTo>
                  <a:pt x="18541" y="72009"/>
                </a:lnTo>
                <a:lnTo>
                  <a:pt x="25019" y="87122"/>
                </a:lnTo>
                <a:lnTo>
                  <a:pt x="34775" y="74082"/>
                </a:lnTo>
                <a:close/>
              </a:path>
              <a:path w="114935" h="403733">
                <a:moveTo>
                  <a:pt x="18541" y="72009"/>
                </a:moveTo>
                <a:lnTo>
                  <a:pt x="21082" y="90170"/>
                </a:lnTo>
                <a:lnTo>
                  <a:pt x="53455" y="76468"/>
                </a:lnTo>
                <a:lnTo>
                  <a:pt x="903858" y="-283463"/>
                </a:lnTo>
                <a:lnTo>
                  <a:pt x="896366" y="-300989"/>
                </a:lnTo>
                <a:lnTo>
                  <a:pt x="46168" y="58854"/>
                </a:lnTo>
                <a:lnTo>
                  <a:pt x="13588" y="72644"/>
                </a:lnTo>
                <a:lnTo>
                  <a:pt x="0" y="88773"/>
                </a:lnTo>
                <a:lnTo>
                  <a:pt x="103632" y="102108"/>
                </a:lnTo>
                <a:lnTo>
                  <a:pt x="21082" y="90170"/>
                </a:lnTo>
                <a:lnTo>
                  <a:pt x="18541" y="72009"/>
                </a:lnTo>
                <a:lnTo>
                  <a:pt x="34775" y="74082"/>
                </a:lnTo>
                <a:lnTo>
                  <a:pt x="25019" y="87122"/>
                </a:lnTo>
                <a:lnTo>
                  <a:pt x="18541" y="72009"/>
                </a:lnTo>
                <a:close/>
              </a:path>
              <a:path w="114935" h="403733">
                <a:moveTo>
                  <a:pt x="77850" y="16510"/>
                </a:moveTo>
                <a:lnTo>
                  <a:pt x="81025" y="12319"/>
                </a:lnTo>
                <a:lnTo>
                  <a:pt x="80137" y="6350"/>
                </a:lnTo>
                <a:lnTo>
                  <a:pt x="75946" y="3175"/>
                </a:lnTo>
                <a:lnTo>
                  <a:pt x="71754" y="0"/>
                </a:lnTo>
                <a:lnTo>
                  <a:pt x="65786" y="888"/>
                </a:lnTo>
                <a:lnTo>
                  <a:pt x="62611" y="5080"/>
                </a:lnTo>
                <a:lnTo>
                  <a:pt x="0" y="88773"/>
                </a:lnTo>
                <a:lnTo>
                  <a:pt x="13588" y="72644"/>
                </a:lnTo>
                <a:lnTo>
                  <a:pt x="46168" y="58854"/>
                </a:lnTo>
                <a:lnTo>
                  <a:pt x="77850" y="16510"/>
                </a:lnTo>
                <a:close/>
              </a:path>
              <a:path w="114935" h="403733">
                <a:moveTo>
                  <a:pt x="111251" y="83820"/>
                </a:moveTo>
                <a:lnTo>
                  <a:pt x="106045" y="83185"/>
                </a:lnTo>
                <a:lnTo>
                  <a:pt x="53455" y="76468"/>
                </a:lnTo>
                <a:lnTo>
                  <a:pt x="21082" y="90170"/>
                </a:lnTo>
                <a:lnTo>
                  <a:pt x="103632" y="102108"/>
                </a:lnTo>
                <a:lnTo>
                  <a:pt x="108838" y="102743"/>
                </a:lnTo>
                <a:lnTo>
                  <a:pt x="113664" y="99060"/>
                </a:lnTo>
                <a:lnTo>
                  <a:pt x="114300" y="93852"/>
                </a:lnTo>
                <a:lnTo>
                  <a:pt x="114935" y="88646"/>
                </a:lnTo>
                <a:lnTo>
                  <a:pt x="111251" y="8382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297041" y="3782441"/>
            <a:ext cx="817117" cy="2112454"/>
          </a:xfrm>
          <a:custGeom>
            <a:avLst/>
            <a:gdLst/>
            <a:ahLst/>
            <a:cxnLst/>
            <a:rect l="l" t="t" r="r" b="b"/>
            <a:pathLst>
              <a:path w="817117" h="2112454">
                <a:moveTo>
                  <a:pt x="55118" y="2057450"/>
                </a:moveTo>
                <a:lnTo>
                  <a:pt x="44069" y="2068461"/>
                </a:lnTo>
                <a:lnTo>
                  <a:pt x="773049" y="2068461"/>
                </a:lnTo>
                <a:lnTo>
                  <a:pt x="55118" y="2057450"/>
                </a:lnTo>
                <a:close/>
              </a:path>
              <a:path w="817117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9" y="2112454"/>
                </a:lnTo>
                <a:lnTo>
                  <a:pt x="789559" y="2112454"/>
                </a:lnTo>
                <a:lnTo>
                  <a:pt x="33020" y="2079459"/>
                </a:lnTo>
                <a:lnTo>
                  <a:pt x="33020" y="33019"/>
                </a:lnTo>
                <a:lnTo>
                  <a:pt x="784098" y="33019"/>
                </a:lnTo>
                <a:lnTo>
                  <a:pt x="7895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7" h="2112454">
                <a:moveTo>
                  <a:pt x="784098" y="33019"/>
                </a:moveTo>
                <a:lnTo>
                  <a:pt x="784098" y="2079459"/>
                </a:lnTo>
                <a:lnTo>
                  <a:pt x="33020" y="2079459"/>
                </a:lnTo>
                <a:lnTo>
                  <a:pt x="789559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7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9" y="0"/>
                </a:lnTo>
                <a:lnTo>
                  <a:pt x="784098" y="33019"/>
                </a:lnTo>
                <a:close/>
              </a:path>
              <a:path w="817117" h="2112454">
                <a:moveTo>
                  <a:pt x="44069" y="2068461"/>
                </a:moveTo>
                <a:lnTo>
                  <a:pt x="55118" y="2057450"/>
                </a:lnTo>
                <a:lnTo>
                  <a:pt x="55118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8" y="2057450"/>
                </a:lnTo>
                <a:lnTo>
                  <a:pt x="773049" y="2068461"/>
                </a:lnTo>
                <a:lnTo>
                  <a:pt x="773049" y="44068"/>
                </a:lnTo>
                <a:lnTo>
                  <a:pt x="44069" y="44068"/>
                </a:lnTo>
                <a:lnTo>
                  <a:pt x="44069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70700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330061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7059041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6341110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6352159" y="3837558"/>
            <a:ext cx="706882" cy="2002332"/>
          </a:xfrm>
          <a:custGeom>
            <a:avLst/>
            <a:gdLst/>
            <a:ahLst/>
            <a:cxnLst/>
            <a:rect l="l" t="t" r="r" b="b"/>
            <a:pathLst>
              <a:path w="706882" h="2002332">
                <a:moveTo>
                  <a:pt x="0" y="0"/>
                </a:moveTo>
                <a:lnTo>
                  <a:pt x="0" y="2002332"/>
                </a:lnTo>
                <a:lnTo>
                  <a:pt x="706882" y="2002332"/>
                </a:lnTo>
                <a:lnTo>
                  <a:pt x="7068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553200" y="3496055"/>
            <a:ext cx="114173" cy="341122"/>
          </a:xfrm>
          <a:custGeom>
            <a:avLst/>
            <a:gdLst/>
            <a:ahLst/>
            <a:cxnLst/>
            <a:rect l="l" t="t" r="r" b="b"/>
            <a:pathLst>
              <a:path w="114173" h="341122">
                <a:moveTo>
                  <a:pt x="112902" y="332867"/>
                </a:moveTo>
                <a:lnTo>
                  <a:pt x="114173" y="327787"/>
                </a:lnTo>
                <a:lnTo>
                  <a:pt x="111125" y="322580"/>
                </a:lnTo>
                <a:lnTo>
                  <a:pt x="105918" y="321310"/>
                </a:lnTo>
                <a:lnTo>
                  <a:pt x="54464" y="308236"/>
                </a:lnTo>
                <a:lnTo>
                  <a:pt x="20700" y="317881"/>
                </a:lnTo>
                <a:lnTo>
                  <a:pt x="101219" y="339852"/>
                </a:lnTo>
                <a:lnTo>
                  <a:pt x="106299" y="341122"/>
                </a:lnTo>
                <a:lnTo>
                  <a:pt x="111505" y="338074"/>
                </a:lnTo>
                <a:lnTo>
                  <a:pt x="112902" y="332867"/>
                </a:lnTo>
                <a:close/>
              </a:path>
              <a:path w="114173" h="341122">
                <a:moveTo>
                  <a:pt x="36276" y="303615"/>
                </a:moveTo>
                <a:lnTo>
                  <a:pt x="20447" y="299593"/>
                </a:lnTo>
                <a:lnTo>
                  <a:pt x="25019" y="315341"/>
                </a:lnTo>
                <a:lnTo>
                  <a:pt x="36276" y="303615"/>
                </a:lnTo>
                <a:close/>
              </a:path>
              <a:path w="114173" h="341122">
                <a:moveTo>
                  <a:pt x="20447" y="299593"/>
                </a:moveTo>
                <a:lnTo>
                  <a:pt x="20700" y="317881"/>
                </a:lnTo>
                <a:lnTo>
                  <a:pt x="54464" y="308236"/>
                </a:lnTo>
                <a:lnTo>
                  <a:pt x="1069467" y="18288"/>
                </a:lnTo>
                <a:lnTo>
                  <a:pt x="1064132" y="0"/>
                </a:lnTo>
                <a:lnTo>
                  <a:pt x="49452" y="289891"/>
                </a:lnTo>
                <a:lnTo>
                  <a:pt x="15494" y="299593"/>
                </a:lnTo>
                <a:lnTo>
                  <a:pt x="0" y="313944"/>
                </a:lnTo>
                <a:lnTo>
                  <a:pt x="101219" y="339852"/>
                </a:lnTo>
                <a:lnTo>
                  <a:pt x="20700" y="317881"/>
                </a:lnTo>
                <a:lnTo>
                  <a:pt x="20447" y="299593"/>
                </a:lnTo>
                <a:lnTo>
                  <a:pt x="36276" y="303615"/>
                </a:lnTo>
                <a:lnTo>
                  <a:pt x="25019" y="315341"/>
                </a:lnTo>
                <a:lnTo>
                  <a:pt x="20447" y="299593"/>
                </a:lnTo>
                <a:close/>
              </a:path>
              <a:path w="114173" h="341122">
                <a:moveTo>
                  <a:pt x="86105" y="251714"/>
                </a:moveTo>
                <a:lnTo>
                  <a:pt x="89661" y="247904"/>
                </a:lnTo>
                <a:lnTo>
                  <a:pt x="89534" y="241808"/>
                </a:lnTo>
                <a:lnTo>
                  <a:pt x="85725" y="238252"/>
                </a:lnTo>
                <a:lnTo>
                  <a:pt x="82042" y="234569"/>
                </a:lnTo>
                <a:lnTo>
                  <a:pt x="75946" y="234696"/>
                </a:lnTo>
                <a:lnTo>
                  <a:pt x="72263" y="238506"/>
                </a:lnTo>
                <a:lnTo>
                  <a:pt x="0" y="313944"/>
                </a:lnTo>
                <a:lnTo>
                  <a:pt x="15494" y="299593"/>
                </a:lnTo>
                <a:lnTo>
                  <a:pt x="49452" y="289891"/>
                </a:lnTo>
                <a:lnTo>
                  <a:pt x="86105" y="251714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154041" y="3782441"/>
            <a:ext cx="817118" cy="2112454"/>
          </a:xfrm>
          <a:custGeom>
            <a:avLst/>
            <a:gdLst/>
            <a:ahLst/>
            <a:cxnLst/>
            <a:rect l="l" t="t" r="r" b="b"/>
            <a:pathLst>
              <a:path w="817118" h="2112454">
                <a:moveTo>
                  <a:pt x="55118" y="2057450"/>
                </a:moveTo>
                <a:lnTo>
                  <a:pt x="44069" y="2068461"/>
                </a:lnTo>
                <a:lnTo>
                  <a:pt x="773049" y="2068461"/>
                </a:lnTo>
                <a:lnTo>
                  <a:pt x="55118" y="2057450"/>
                </a:lnTo>
                <a:close/>
              </a:path>
              <a:path w="817118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9" y="2112454"/>
                </a:lnTo>
                <a:lnTo>
                  <a:pt x="789559" y="2112454"/>
                </a:lnTo>
                <a:lnTo>
                  <a:pt x="33020" y="2079459"/>
                </a:lnTo>
                <a:lnTo>
                  <a:pt x="33020" y="33019"/>
                </a:lnTo>
                <a:lnTo>
                  <a:pt x="784098" y="33019"/>
                </a:lnTo>
                <a:lnTo>
                  <a:pt x="7895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8" h="2112454">
                <a:moveTo>
                  <a:pt x="784098" y="33019"/>
                </a:moveTo>
                <a:lnTo>
                  <a:pt x="784098" y="2079459"/>
                </a:lnTo>
                <a:lnTo>
                  <a:pt x="33020" y="2079459"/>
                </a:lnTo>
                <a:lnTo>
                  <a:pt x="789559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8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9" y="0"/>
                </a:lnTo>
                <a:lnTo>
                  <a:pt x="784098" y="33019"/>
                </a:lnTo>
                <a:close/>
              </a:path>
              <a:path w="817118" h="2112454">
                <a:moveTo>
                  <a:pt x="44069" y="2068461"/>
                </a:moveTo>
                <a:lnTo>
                  <a:pt x="55118" y="2057450"/>
                </a:lnTo>
                <a:lnTo>
                  <a:pt x="55118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8" y="2057450"/>
                </a:lnTo>
                <a:lnTo>
                  <a:pt x="773049" y="2068461"/>
                </a:lnTo>
                <a:lnTo>
                  <a:pt x="773049" y="44068"/>
                </a:lnTo>
                <a:lnTo>
                  <a:pt x="44069" y="44068"/>
                </a:lnTo>
                <a:lnTo>
                  <a:pt x="44069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9270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5187061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916041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5198110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5209159" y="3837558"/>
            <a:ext cx="706881" cy="2002332"/>
          </a:xfrm>
          <a:custGeom>
            <a:avLst/>
            <a:gdLst/>
            <a:ahLst/>
            <a:cxnLst/>
            <a:rect l="l" t="t" r="r" b="b"/>
            <a:pathLst>
              <a:path w="706881" h="2002332">
                <a:moveTo>
                  <a:pt x="0" y="0"/>
                </a:moveTo>
                <a:lnTo>
                  <a:pt x="0" y="2002332"/>
                </a:lnTo>
                <a:lnTo>
                  <a:pt x="706881" y="2002332"/>
                </a:lnTo>
                <a:lnTo>
                  <a:pt x="706881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5431028" y="3581400"/>
            <a:ext cx="110744" cy="228600"/>
          </a:xfrm>
          <a:custGeom>
            <a:avLst/>
            <a:gdLst/>
            <a:ahLst/>
            <a:cxnLst/>
            <a:rect l="l" t="t" r="r" b="b"/>
            <a:pathLst>
              <a:path w="110744" h="228600">
                <a:moveTo>
                  <a:pt x="45847" y="209676"/>
                </a:moveTo>
                <a:lnTo>
                  <a:pt x="45847" y="174497"/>
                </a:lnTo>
                <a:lnTo>
                  <a:pt x="19176" y="128777"/>
                </a:lnTo>
                <a:lnTo>
                  <a:pt x="16510" y="124206"/>
                </a:lnTo>
                <a:lnTo>
                  <a:pt x="10668" y="122681"/>
                </a:lnTo>
                <a:lnTo>
                  <a:pt x="6096" y="125349"/>
                </a:lnTo>
                <a:lnTo>
                  <a:pt x="1524" y="128016"/>
                </a:lnTo>
                <a:lnTo>
                  <a:pt x="0" y="133731"/>
                </a:lnTo>
                <a:lnTo>
                  <a:pt x="2667" y="138302"/>
                </a:lnTo>
                <a:lnTo>
                  <a:pt x="55372" y="228600"/>
                </a:lnTo>
                <a:lnTo>
                  <a:pt x="108076" y="138302"/>
                </a:lnTo>
                <a:lnTo>
                  <a:pt x="64897" y="209676"/>
                </a:lnTo>
                <a:lnTo>
                  <a:pt x="47117" y="204977"/>
                </a:lnTo>
                <a:lnTo>
                  <a:pt x="45847" y="174497"/>
                </a:lnTo>
                <a:lnTo>
                  <a:pt x="45847" y="209676"/>
                </a:lnTo>
                <a:close/>
              </a:path>
              <a:path w="110744" h="228600">
                <a:moveTo>
                  <a:pt x="94234" y="124206"/>
                </a:moveTo>
                <a:lnTo>
                  <a:pt x="91567" y="128777"/>
                </a:lnTo>
                <a:lnTo>
                  <a:pt x="64896" y="174498"/>
                </a:lnTo>
                <a:lnTo>
                  <a:pt x="63626" y="204977"/>
                </a:lnTo>
                <a:lnTo>
                  <a:pt x="55371" y="190826"/>
                </a:lnTo>
                <a:lnTo>
                  <a:pt x="45847" y="0"/>
                </a:lnTo>
                <a:lnTo>
                  <a:pt x="45847" y="174497"/>
                </a:lnTo>
                <a:lnTo>
                  <a:pt x="47117" y="204977"/>
                </a:lnTo>
                <a:lnTo>
                  <a:pt x="64897" y="209676"/>
                </a:lnTo>
                <a:lnTo>
                  <a:pt x="108076" y="138302"/>
                </a:lnTo>
                <a:lnTo>
                  <a:pt x="110744" y="133731"/>
                </a:lnTo>
                <a:lnTo>
                  <a:pt x="109220" y="128016"/>
                </a:lnTo>
                <a:lnTo>
                  <a:pt x="104648" y="125349"/>
                </a:lnTo>
                <a:lnTo>
                  <a:pt x="100075" y="122681"/>
                </a:lnTo>
                <a:lnTo>
                  <a:pt x="94234" y="124206"/>
                </a:lnTo>
                <a:close/>
              </a:path>
              <a:path w="110744" h="228600">
                <a:moveTo>
                  <a:pt x="55371" y="190826"/>
                </a:moveTo>
                <a:lnTo>
                  <a:pt x="63626" y="204977"/>
                </a:lnTo>
                <a:lnTo>
                  <a:pt x="64896" y="174498"/>
                </a:lnTo>
                <a:lnTo>
                  <a:pt x="64897" y="0"/>
                </a:lnTo>
                <a:lnTo>
                  <a:pt x="45847" y="0"/>
                </a:lnTo>
                <a:lnTo>
                  <a:pt x="55371" y="190826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754241" y="2639441"/>
            <a:ext cx="1731517" cy="893318"/>
          </a:xfrm>
          <a:custGeom>
            <a:avLst/>
            <a:gdLst/>
            <a:ahLst/>
            <a:cxnLst/>
            <a:rect l="l" t="t" r="r" b="b"/>
            <a:pathLst>
              <a:path w="1731517" h="893318">
                <a:moveTo>
                  <a:pt x="55117" y="838200"/>
                </a:moveTo>
                <a:lnTo>
                  <a:pt x="44068" y="849249"/>
                </a:lnTo>
                <a:lnTo>
                  <a:pt x="1687449" y="849249"/>
                </a:lnTo>
                <a:lnTo>
                  <a:pt x="55117" y="838200"/>
                </a:lnTo>
                <a:close/>
              </a:path>
              <a:path w="1731517" h="893318">
                <a:moveTo>
                  <a:pt x="18" y="866780"/>
                </a:moveTo>
                <a:lnTo>
                  <a:pt x="4086" y="880222"/>
                </a:lnTo>
                <a:lnTo>
                  <a:pt x="13916" y="889719"/>
                </a:lnTo>
                <a:lnTo>
                  <a:pt x="27558" y="893318"/>
                </a:lnTo>
                <a:lnTo>
                  <a:pt x="1703958" y="893318"/>
                </a:lnTo>
                <a:lnTo>
                  <a:pt x="33019" y="860298"/>
                </a:lnTo>
                <a:lnTo>
                  <a:pt x="33019" y="33020"/>
                </a:lnTo>
                <a:lnTo>
                  <a:pt x="1698498" y="33020"/>
                </a:lnTo>
                <a:lnTo>
                  <a:pt x="1703958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866780"/>
                </a:lnTo>
                <a:close/>
              </a:path>
              <a:path w="1731517" h="893318">
                <a:moveTo>
                  <a:pt x="1698498" y="33020"/>
                </a:moveTo>
                <a:lnTo>
                  <a:pt x="1698498" y="860298"/>
                </a:lnTo>
                <a:lnTo>
                  <a:pt x="33019" y="860298"/>
                </a:lnTo>
                <a:lnTo>
                  <a:pt x="1703958" y="893318"/>
                </a:lnTo>
                <a:lnTo>
                  <a:pt x="1704980" y="893299"/>
                </a:lnTo>
                <a:lnTo>
                  <a:pt x="1718422" y="889231"/>
                </a:lnTo>
                <a:lnTo>
                  <a:pt x="1727919" y="879401"/>
                </a:lnTo>
                <a:lnTo>
                  <a:pt x="1731517" y="865759"/>
                </a:lnTo>
                <a:lnTo>
                  <a:pt x="1731499" y="26537"/>
                </a:lnTo>
                <a:lnTo>
                  <a:pt x="1727431" y="13095"/>
                </a:lnTo>
                <a:lnTo>
                  <a:pt x="1717601" y="3598"/>
                </a:lnTo>
                <a:lnTo>
                  <a:pt x="1703958" y="0"/>
                </a:lnTo>
                <a:lnTo>
                  <a:pt x="1698498" y="33020"/>
                </a:lnTo>
                <a:close/>
              </a:path>
              <a:path w="1731517" h="893318">
                <a:moveTo>
                  <a:pt x="44068" y="849249"/>
                </a:moveTo>
                <a:lnTo>
                  <a:pt x="55117" y="838200"/>
                </a:lnTo>
                <a:lnTo>
                  <a:pt x="55117" y="55118"/>
                </a:lnTo>
                <a:lnTo>
                  <a:pt x="1676400" y="55118"/>
                </a:lnTo>
                <a:lnTo>
                  <a:pt x="1676400" y="838200"/>
                </a:lnTo>
                <a:lnTo>
                  <a:pt x="55117" y="838200"/>
                </a:lnTo>
                <a:lnTo>
                  <a:pt x="1687449" y="849249"/>
                </a:lnTo>
                <a:lnTo>
                  <a:pt x="1687449" y="44069"/>
                </a:lnTo>
                <a:lnTo>
                  <a:pt x="44068" y="44069"/>
                </a:lnTo>
                <a:lnTo>
                  <a:pt x="44068" y="8492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6787260" y="2672461"/>
            <a:ext cx="1665478" cy="11049"/>
          </a:xfrm>
          <a:custGeom>
            <a:avLst/>
            <a:gdLst/>
            <a:ahLst/>
            <a:cxnLst/>
            <a:rect l="l" t="t" r="r" b="b"/>
            <a:pathLst>
              <a:path w="1665478" h="11049">
                <a:moveTo>
                  <a:pt x="0" y="11049"/>
                </a:moveTo>
                <a:lnTo>
                  <a:pt x="1665478" y="11049"/>
                </a:lnTo>
                <a:lnTo>
                  <a:pt x="16654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787260" y="3488690"/>
            <a:ext cx="1665478" cy="11049"/>
          </a:xfrm>
          <a:custGeom>
            <a:avLst/>
            <a:gdLst/>
            <a:ahLst/>
            <a:cxnLst/>
            <a:rect l="l" t="t" r="r" b="b"/>
            <a:pathLst>
              <a:path w="1665478" h="11049">
                <a:moveTo>
                  <a:pt x="0" y="11049"/>
                </a:moveTo>
                <a:lnTo>
                  <a:pt x="1665478" y="11049"/>
                </a:lnTo>
                <a:lnTo>
                  <a:pt x="16654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6798309" y="2683510"/>
            <a:ext cx="1643380" cy="11049"/>
          </a:xfrm>
          <a:custGeom>
            <a:avLst/>
            <a:gdLst/>
            <a:ahLst/>
            <a:cxnLst/>
            <a:rect l="l" t="t" r="r" b="b"/>
            <a:pathLst>
              <a:path w="1643380" h="11049">
                <a:moveTo>
                  <a:pt x="0" y="11049"/>
                </a:moveTo>
                <a:lnTo>
                  <a:pt x="1643380" y="11049"/>
                </a:lnTo>
                <a:lnTo>
                  <a:pt x="1643380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6798309" y="3477641"/>
            <a:ext cx="1643380" cy="11049"/>
          </a:xfrm>
          <a:custGeom>
            <a:avLst/>
            <a:gdLst/>
            <a:ahLst/>
            <a:cxnLst/>
            <a:rect l="l" t="t" r="r" b="b"/>
            <a:pathLst>
              <a:path w="1643380" h="11049">
                <a:moveTo>
                  <a:pt x="0" y="11049"/>
                </a:moveTo>
                <a:lnTo>
                  <a:pt x="1643380" y="11049"/>
                </a:lnTo>
                <a:lnTo>
                  <a:pt x="1643380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6809358" y="2694559"/>
            <a:ext cx="1621282" cy="783081"/>
          </a:xfrm>
          <a:custGeom>
            <a:avLst/>
            <a:gdLst/>
            <a:ahLst/>
            <a:cxnLst/>
            <a:rect l="l" t="t" r="r" b="b"/>
            <a:pathLst>
              <a:path w="1621282" h="783081">
                <a:moveTo>
                  <a:pt x="0" y="783081"/>
                </a:moveTo>
                <a:lnTo>
                  <a:pt x="1621282" y="783081"/>
                </a:lnTo>
                <a:lnTo>
                  <a:pt x="1621282" y="0"/>
                </a:lnTo>
                <a:lnTo>
                  <a:pt x="0" y="0"/>
                </a:lnTo>
                <a:lnTo>
                  <a:pt x="0" y="7830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649720" y="2277110"/>
            <a:ext cx="970279" cy="406653"/>
          </a:xfrm>
          <a:custGeom>
            <a:avLst/>
            <a:gdLst/>
            <a:ahLst/>
            <a:cxnLst/>
            <a:rect l="l" t="t" r="r" b="b"/>
            <a:pathLst>
              <a:path w="970279" h="406653">
                <a:moveTo>
                  <a:pt x="856106" y="397890"/>
                </a:moveTo>
                <a:lnTo>
                  <a:pt x="856869" y="403098"/>
                </a:lnTo>
                <a:lnTo>
                  <a:pt x="861822" y="406653"/>
                </a:lnTo>
                <a:lnTo>
                  <a:pt x="867028" y="405764"/>
                </a:lnTo>
                <a:lnTo>
                  <a:pt x="970279" y="389889"/>
                </a:lnTo>
                <a:lnTo>
                  <a:pt x="949198" y="391794"/>
                </a:lnTo>
                <a:lnTo>
                  <a:pt x="945260" y="388874"/>
                </a:lnTo>
                <a:lnTo>
                  <a:pt x="951229" y="373506"/>
                </a:lnTo>
                <a:lnTo>
                  <a:pt x="956182" y="374141"/>
                </a:lnTo>
                <a:lnTo>
                  <a:pt x="970279" y="389889"/>
                </a:lnTo>
                <a:lnTo>
                  <a:pt x="905636" y="307848"/>
                </a:lnTo>
                <a:lnTo>
                  <a:pt x="902334" y="303656"/>
                </a:lnTo>
                <a:lnTo>
                  <a:pt x="896365" y="302894"/>
                </a:lnTo>
                <a:lnTo>
                  <a:pt x="892301" y="306197"/>
                </a:lnTo>
                <a:lnTo>
                  <a:pt x="888110" y="309499"/>
                </a:lnTo>
                <a:lnTo>
                  <a:pt x="887349" y="315467"/>
                </a:lnTo>
                <a:lnTo>
                  <a:pt x="890651" y="319531"/>
                </a:lnTo>
                <a:lnTo>
                  <a:pt x="923519" y="361267"/>
                </a:lnTo>
                <a:lnTo>
                  <a:pt x="935119" y="375996"/>
                </a:lnTo>
                <a:lnTo>
                  <a:pt x="916431" y="378884"/>
                </a:lnTo>
                <a:lnTo>
                  <a:pt x="864107" y="386968"/>
                </a:lnTo>
                <a:lnTo>
                  <a:pt x="858901" y="387730"/>
                </a:lnTo>
                <a:lnTo>
                  <a:pt x="855345" y="392684"/>
                </a:lnTo>
                <a:lnTo>
                  <a:pt x="856106" y="397890"/>
                </a:lnTo>
                <a:close/>
              </a:path>
              <a:path w="970279" h="406653">
                <a:moveTo>
                  <a:pt x="949198" y="391794"/>
                </a:moveTo>
                <a:lnTo>
                  <a:pt x="970279" y="389889"/>
                </a:lnTo>
                <a:lnTo>
                  <a:pt x="956182" y="374141"/>
                </a:lnTo>
                <a:lnTo>
                  <a:pt x="951229" y="373506"/>
                </a:lnTo>
                <a:lnTo>
                  <a:pt x="945260" y="388874"/>
                </a:lnTo>
                <a:lnTo>
                  <a:pt x="949198" y="391794"/>
                </a:lnTo>
                <a:close/>
              </a:path>
              <a:path w="970279" h="406653">
                <a:moveTo>
                  <a:pt x="916431" y="378884"/>
                </a:moveTo>
                <a:lnTo>
                  <a:pt x="935119" y="375996"/>
                </a:lnTo>
                <a:lnTo>
                  <a:pt x="923519" y="361267"/>
                </a:lnTo>
                <a:lnTo>
                  <a:pt x="6984" y="0"/>
                </a:lnTo>
                <a:lnTo>
                  <a:pt x="0" y="17779"/>
                </a:lnTo>
                <a:lnTo>
                  <a:pt x="916431" y="378884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8125841" y="3782441"/>
            <a:ext cx="817117" cy="2112454"/>
          </a:xfrm>
          <a:custGeom>
            <a:avLst/>
            <a:gdLst/>
            <a:ahLst/>
            <a:cxnLst/>
            <a:rect l="l" t="t" r="r" b="b"/>
            <a:pathLst>
              <a:path w="817117" h="2112454">
                <a:moveTo>
                  <a:pt x="55117" y="2057450"/>
                </a:moveTo>
                <a:lnTo>
                  <a:pt x="44068" y="2068461"/>
                </a:lnTo>
                <a:lnTo>
                  <a:pt x="773049" y="2068461"/>
                </a:lnTo>
                <a:lnTo>
                  <a:pt x="55117" y="2057450"/>
                </a:lnTo>
                <a:close/>
              </a:path>
              <a:path w="817117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8" y="2112454"/>
                </a:lnTo>
                <a:lnTo>
                  <a:pt x="789558" y="2112454"/>
                </a:lnTo>
                <a:lnTo>
                  <a:pt x="33019" y="2079459"/>
                </a:lnTo>
                <a:lnTo>
                  <a:pt x="33019" y="33019"/>
                </a:lnTo>
                <a:lnTo>
                  <a:pt x="784098" y="33019"/>
                </a:lnTo>
                <a:lnTo>
                  <a:pt x="789558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7" h="2112454">
                <a:moveTo>
                  <a:pt x="784098" y="33019"/>
                </a:moveTo>
                <a:lnTo>
                  <a:pt x="784098" y="2079459"/>
                </a:lnTo>
                <a:lnTo>
                  <a:pt x="33019" y="2079459"/>
                </a:lnTo>
                <a:lnTo>
                  <a:pt x="789558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7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8" y="0"/>
                </a:lnTo>
                <a:lnTo>
                  <a:pt x="784098" y="33019"/>
                </a:lnTo>
                <a:close/>
              </a:path>
              <a:path w="817117" h="2112454">
                <a:moveTo>
                  <a:pt x="44068" y="2068461"/>
                </a:moveTo>
                <a:lnTo>
                  <a:pt x="55117" y="2057450"/>
                </a:lnTo>
                <a:lnTo>
                  <a:pt x="55117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7" y="2057450"/>
                </a:lnTo>
                <a:lnTo>
                  <a:pt x="773049" y="2068461"/>
                </a:lnTo>
                <a:lnTo>
                  <a:pt x="773049" y="44068"/>
                </a:lnTo>
                <a:lnTo>
                  <a:pt x="44068" y="44068"/>
                </a:lnTo>
                <a:lnTo>
                  <a:pt x="44068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88988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815886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8887841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8169909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180958" y="3837558"/>
            <a:ext cx="706882" cy="2002332"/>
          </a:xfrm>
          <a:custGeom>
            <a:avLst/>
            <a:gdLst/>
            <a:ahLst/>
            <a:cxnLst/>
            <a:rect l="l" t="t" r="r" b="b"/>
            <a:pathLst>
              <a:path w="706882" h="2002332">
                <a:moveTo>
                  <a:pt x="0" y="0"/>
                </a:moveTo>
                <a:lnTo>
                  <a:pt x="0" y="2002332"/>
                </a:lnTo>
                <a:lnTo>
                  <a:pt x="706882" y="2002332"/>
                </a:lnTo>
                <a:lnTo>
                  <a:pt x="7068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7211441" y="3782441"/>
            <a:ext cx="817117" cy="2112454"/>
          </a:xfrm>
          <a:custGeom>
            <a:avLst/>
            <a:gdLst/>
            <a:ahLst/>
            <a:cxnLst/>
            <a:rect l="l" t="t" r="r" b="b"/>
            <a:pathLst>
              <a:path w="817117" h="2112454">
                <a:moveTo>
                  <a:pt x="55117" y="2057450"/>
                </a:moveTo>
                <a:lnTo>
                  <a:pt x="44068" y="2068461"/>
                </a:lnTo>
                <a:lnTo>
                  <a:pt x="773049" y="2068461"/>
                </a:lnTo>
                <a:lnTo>
                  <a:pt x="55117" y="2057450"/>
                </a:lnTo>
                <a:close/>
              </a:path>
              <a:path w="817117" h="2112454">
                <a:moveTo>
                  <a:pt x="16" y="2085925"/>
                </a:moveTo>
                <a:lnTo>
                  <a:pt x="4069" y="2099355"/>
                </a:lnTo>
                <a:lnTo>
                  <a:pt x="13902" y="2108852"/>
                </a:lnTo>
                <a:lnTo>
                  <a:pt x="27558" y="2112454"/>
                </a:lnTo>
                <a:lnTo>
                  <a:pt x="789558" y="2112454"/>
                </a:lnTo>
                <a:lnTo>
                  <a:pt x="33019" y="2079459"/>
                </a:lnTo>
                <a:lnTo>
                  <a:pt x="33019" y="33019"/>
                </a:lnTo>
                <a:lnTo>
                  <a:pt x="784098" y="33019"/>
                </a:lnTo>
                <a:lnTo>
                  <a:pt x="789558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8"/>
                </a:lnTo>
                <a:lnTo>
                  <a:pt x="16" y="2085925"/>
                </a:lnTo>
                <a:close/>
              </a:path>
              <a:path w="817117" h="2112454">
                <a:moveTo>
                  <a:pt x="784098" y="33019"/>
                </a:moveTo>
                <a:lnTo>
                  <a:pt x="784098" y="2079459"/>
                </a:lnTo>
                <a:lnTo>
                  <a:pt x="33019" y="2079459"/>
                </a:lnTo>
                <a:lnTo>
                  <a:pt x="789558" y="2112454"/>
                </a:lnTo>
                <a:lnTo>
                  <a:pt x="790529" y="2112437"/>
                </a:lnTo>
                <a:lnTo>
                  <a:pt x="803995" y="2108390"/>
                </a:lnTo>
                <a:lnTo>
                  <a:pt x="813511" y="2098576"/>
                </a:lnTo>
                <a:lnTo>
                  <a:pt x="817117" y="2084958"/>
                </a:lnTo>
                <a:lnTo>
                  <a:pt x="817099" y="26537"/>
                </a:lnTo>
                <a:lnTo>
                  <a:pt x="813031" y="13095"/>
                </a:lnTo>
                <a:lnTo>
                  <a:pt x="803201" y="3598"/>
                </a:lnTo>
                <a:lnTo>
                  <a:pt x="789558" y="0"/>
                </a:lnTo>
                <a:lnTo>
                  <a:pt x="784098" y="33019"/>
                </a:lnTo>
                <a:close/>
              </a:path>
              <a:path w="817117" h="2112454">
                <a:moveTo>
                  <a:pt x="44068" y="2068461"/>
                </a:moveTo>
                <a:lnTo>
                  <a:pt x="55117" y="2057450"/>
                </a:lnTo>
                <a:lnTo>
                  <a:pt x="55117" y="55117"/>
                </a:lnTo>
                <a:lnTo>
                  <a:pt x="762000" y="55117"/>
                </a:lnTo>
                <a:lnTo>
                  <a:pt x="762000" y="2057450"/>
                </a:lnTo>
                <a:lnTo>
                  <a:pt x="55117" y="2057450"/>
                </a:lnTo>
                <a:lnTo>
                  <a:pt x="773049" y="2068461"/>
                </a:lnTo>
                <a:lnTo>
                  <a:pt x="773049" y="44068"/>
                </a:lnTo>
                <a:lnTo>
                  <a:pt x="44068" y="44068"/>
                </a:lnTo>
                <a:lnTo>
                  <a:pt x="44068" y="206846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98449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244460" y="3815461"/>
            <a:ext cx="11049" cy="2046439"/>
          </a:xfrm>
          <a:custGeom>
            <a:avLst/>
            <a:gdLst/>
            <a:ahLst/>
            <a:cxnLst/>
            <a:rect l="l" t="t" r="r" b="b"/>
            <a:pathLst>
              <a:path w="11049" h="2046439">
                <a:moveTo>
                  <a:pt x="0" y="2046439"/>
                </a:moveTo>
                <a:lnTo>
                  <a:pt x="11049" y="2046439"/>
                </a:lnTo>
                <a:lnTo>
                  <a:pt x="11049" y="0"/>
                </a:lnTo>
                <a:lnTo>
                  <a:pt x="0" y="0"/>
                </a:lnTo>
                <a:lnTo>
                  <a:pt x="0" y="204643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7973441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7255509" y="3826510"/>
            <a:ext cx="11049" cy="2024392"/>
          </a:xfrm>
          <a:custGeom>
            <a:avLst/>
            <a:gdLst/>
            <a:ahLst/>
            <a:cxnLst/>
            <a:rect l="l" t="t" r="r" b="b"/>
            <a:pathLst>
              <a:path w="11049" h="2024392">
                <a:moveTo>
                  <a:pt x="0" y="2024392"/>
                </a:moveTo>
                <a:lnTo>
                  <a:pt x="11049" y="2024392"/>
                </a:lnTo>
                <a:lnTo>
                  <a:pt x="11049" y="0"/>
                </a:lnTo>
                <a:lnTo>
                  <a:pt x="0" y="0"/>
                </a:lnTo>
                <a:lnTo>
                  <a:pt x="0" y="2024392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7266558" y="3837558"/>
            <a:ext cx="706882" cy="2002332"/>
          </a:xfrm>
          <a:custGeom>
            <a:avLst/>
            <a:gdLst/>
            <a:ahLst/>
            <a:cxnLst/>
            <a:rect l="l" t="t" r="r" b="b"/>
            <a:pathLst>
              <a:path w="706882" h="2002332">
                <a:moveTo>
                  <a:pt x="0" y="0"/>
                </a:moveTo>
                <a:lnTo>
                  <a:pt x="0" y="2002332"/>
                </a:lnTo>
                <a:lnTo>
                  <a:pt x="706882" y="2002332"/>
                </a:lnTo>
                <a:lnTo>
                  <a:pt x="7068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7616698" y="3496310"/>
            <a:ext cx="841501" cy="333247"/>
          </a:xfrm>
          <a:custGeom>
            <a:avLst/>
            <a:gdLst/>
            <a:ahLst/>
            <a:cxnLst/>
            <a:rect l="l" t="t" r="r" b="b"/>
            <a:pathLst>
              <a:path w="841501" h="333247">
                <a:moveTo>
                  <a:pt x="727582" y="324738"/>
                </a:moveTo>
                <a:lnTo>
                  <a:pt x="728599" y="329819"/>
                </a:lnTo>
                <a:lnTo>
                  <a:pt x="733551" y="333247"/>
                </a:lnTo>
                <a:lnTo>
                  <a:pt x="738631" y="332358"/>
                </a:lnTo>
                <a:lnTo>
                  <a:pt x="841501" y="313689"/>
                </a:lnTo>
                <a:lnTo>
                  <a:pt x="820547" y="316229"/>
                </a:lnTo>
                <a:lnTo>
                  <a:pt x="816482" y="313308"/>
                </a:lnTo>
                <a:lnTo>
                  <a:pt x="822071" y="297814"/>
                </a:lnTo>
                <a:lnTo>
                  <a:pt x="827024" y="298322"/>
                </a:lnTo>
                <a:lnTo>
                  <a:pt x="841501" y="313689"/>
                </a:lnTo>
                <a:lnTo>
                  <a:pt x="774700" y="233298"/>
                </a:lnTo>
                <a:lnTo>
                  <a:pt x="771271" y="229234"/>
                </a:lnTo>
                <a:lnTo>
                  <a:pt x="765301" y="228726"/>
                </a:lnTo>
                <a:lnTo>
                  <a:pt x="761237" y="232156"/>
                </a:lnTo>
                <a:lnTo>
                  <a:pt x="757174" y="235457"/>
                </a:lnTo>
                <a:lnTo>
                  <a:pt x="756666" y="241426"/>
                </a:lnTo>
                <a:lnTo>
                  <a:pt x="759968" y="245490"/>
                </a:lnTo>
                <a:lnTo>
                  <a:pt x="793982" y="286308"/>
                </a:lnTo>
                <a:lnTo>
                  <a:pt x="806002" y="300732"/>
                </a:lnTo>
                <a:lnTo>
                  <a:pt x="787282" y="304131"/>
                </a:lnTo>
                <a:lnTo>
                  <a:pt x="735329" y="313563"/>
                </a:lnTo>
                <a:lnTo>
                  <a:pt x="730123" y="314578"/>
                </a:lnTo>
                <a:lnTo>
                  <a:pt x="726694" y="319531"/>
                </a:lnTo>
                <a:lnTo>
                  <a:pt x="727582" y="324738"/>
                </a:lnTo>
                <a:close/>
              </a:path>
              <a:path w="841501" h="333247">
                <a:moveTo>
                  <a:pt x="820547" y="316229"/>
                </a:moveTo>
                <a:lnTo>
                  <a:pt x="841501" y="313689"/>
                </a:lnTo>
                <a:lnTo>
                  <a:pt x="827024" y="298322"/>
                </a:lnTo>
                <a:lnTo>
                  <a:pt x="822071" y="297814"/>
                </a:lnTo>
                <a:lnTo>
                  <a:pt x="816482" y="313308"/>
                </a:lnTo>
                <a:lnTo>
                  <a:pt x="820547" y="316229"/>
                </a:lnTo>
                <a:close/>
              </a:path>
              <a:path w="841501" h="333247">
                <a:moveTo>
                  <a:pt x="787282" y="304131"/>
                </a:moveTo>
                <a:lnTo>
                  <a:pt x="806002" y="300732"/>
                </a:lnTo>
                <a:lnTo>
                  <a:pt x="793982" y="286308"/>
                </a:lnTo>
                <a:lnTo>
                  <a:pt x="6603" y="0"/>
                </a:lnTo>
                <a:lnTo>
                  <a:pt x="0" y="17779"/>
                </a:lnTo>
                <a:lnTo>
                  <a:pt x="787282" y="304131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7564628" y="3505200"/>
            <a:ext cx="110744" cy="304800"/>
          </a:xfrm>
          <a:custGeom>
            <a:avLst/>
            <a:gdLst/>
            <a:ahLst/>
            <a:cxnLst/>
            <a:rect l="l" t="t" r="r" b="b"/>
            <a:pathLst>
              <a:path w="110744" h="304800">
                <a:moveTo>
                  <a:pt x="45847" y="285876"/>
                </a:moveTo>
                <a:lnTo>
                  <a:pt x="45847" y="250697"/>
                </a:lnTo>
                <a:lnTo>
                  <a:pt x="19176" y="204977"/>
                </a:lnTo>
                <a:lnTo>
                  <a:pt x="16510" y="200406"/>
                </a:lnTo>
                <a:lnTo>
                  <a:pt x="10668" y="198881"/>
                </a:lnTo>
                <a:lnTo>
                  <a:pt x="6096" y="201549"/>
                </a:lnTo>
                <a:lnTo>
                  <a:pt x="1524" y="204216"/>
                </a:lnTo>
                <a:lnTo>
                  <a:pt x="0" y="209931"/>
                </a:lnTo>
                <a:lnTo>
                  <a:pt x="2667" y="214502"/>
                </a:lnTo>
                <a:lnTo>
                  <a:pt x="55372" y="304800"/>
                </a:lnTo>
                <a:lnTo>
                  <a:pt x="108076" y="214502"/>
                </a:lnTo>
                <a:lnTo>
                  <a:pt x="64897" y="285876"/>
                </a:lnTo>
                <a:lnTo>
                  <a:pt x="47117" y="281177"/>
                </a:lnTo>
                <a:lnTo>
                  <a:pt x="45847" y="250697"/>
                </a:lnTo>
                <a:lnTo>
                  <a:pt x="45847" y="285876"/>
                </a:lnTo>
                <a:close/>
              </a:path>
              <a:path w="110744" h="304800">
                <a:moveTo>
                  <a:pt x="94233" y="200406"/>
                </a:moveTo>
                <a:lnTo>
                  <a:pt x="91567" y="204977"/>
                </a:lnTo>
                <a:lnTo>
                  <a:pt x="64896" y="250698"/>
                </a:lnTo>
                <a:lnTo>
                  <a:pt x="63626" y="281177"/>
                </a:lnTo>
                <a:lnTo>
                  <a:pt x="55371" y="267026"/>
                </a:lnTo>
                <a:lnTo>
                  <a:pt x="45847" y="0"/>
                </a:lnTo>
                <a:lnTo>
                  <a:pt x="45847" y="250697"/>
                </a:lnTo>
                <a:lnTo>
                  <a:pt x="47117" y="281177"/>
                </a:lnTo>
                <a:lnTo>
                  <a:pt x="64897" y="285876"/>
                </a:lnTo>
                <a:lnTo>
                  <a:pt x="108076" y="214502"/>
                </a:lnTo>
                <a:lnTo>
                  <a:pt x="110744" y="209931"/>
                </a:lnTo>
                <a:lnTo>
                  <a:pt x="109220" y="204216"/>
                </a:lnTo>
                <a:lnTo>
                  <a:pt x="104648" y="201549"/>
                </a:lnTo>
                <a:lnTo>
                  <a:pt x="100075" y="198881"/>
                </a:lnTo>
                <a:lnTo>
                  <a:pt x="94233" y="200406"/>
                </a:lnTo>
                <a:close/>
              </a:path>
              <a:path w="110744" h="304800">
                <a:moveTo>
                  <a:pt x="55371" y="267026"/>
                </a:moveTo>
                <a:lnTo>
                  <a:pt x="63626" y="281177"/>
                </a:lnTo>
                <a:lnTo>
                  <a:pt x="64896" y="250698"/>
                </a:lnTo>
                <a:lnTo>
                  <a:pt x="64897" y="0"/>
                </a:lnTo>
                <a:lnTo>
                  <a:pt x="45847" y="0"/>
                </a:lnTo>
                <a:lnTo>
                  <a:pt x="55371" y="267026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781800" y="5715000"/>
            <a:ext cx="2133600" cy="685800"/>
          </a:xfrm>
          <a:custGeom>
            <a:avLst/>
            <a:gdLst/>
            <a:ahLst/>
            <a:cxnLst/>
            <a:rect l="l" t="t" r="r" b="b"/>
            <a:pathLst>
              <a:path w="2133600" h="685800">
                <a:moveTo>
                  <a:pt x="0" y="342900"/>
                </a:moveTo>
                <a:lnTo>
                  <a:pt x="3536" y="371023"/>
                </a:lnTo>
                <a:lnTo>
                  <a:pt x="13963" y="398521"/>
                </a:lnTo>
                <a:lnTo>
                  <a:pt x="54388" y="451284"/>
                </a:lnTo>
                <a:lnTo>
                  <a:pt x="83837" y="476373"/>
                </a:lnTo>
                <a:lnTo>
                  <a:pt x="119078" y="500484"/>
                </a:lnTo>
                <a:lnTo>
                  <a:pt x="159836" y="523526"/>
                </a:lnTo>
                <a:lnTo>
                  <a:pt x="205837" y="545413"/>
                </a:lnTo>
                <a:lnTo>
                  <a:pt x="256805" y="566057"/>
                </a:lnTo>
                <a:lnTo>
                  <a:pt x="312467" y="585368"/>
                </a:lnTo>
                <a:lnTo>
                  <a:pt x="372547" y="603259"/>
                </a:lnTo>
                <a:lnTo>
                  <a:pt x="436772" y="619641"/>
                </a:lnTo>
                <a:lnTo>
                  <a:pt x="504866" y="634426"/>
                </a:lnTo>
                <a:lnTo>
                  <a:pt x="576554" y="647526"/>
                </a:lnTo>
                <a:lnTo>
                  <a:pt x="651563" y="658853"/>
                </a:lnTo>
                <a:lnTo>
                  <a:pt x="729618" y="668319"/>
                </a:lnTo>
                <a:lnTo>
                  <a:pt x="810443" y="675834"/>
                </a:lnTo>
                <a:lnTo>
                  <a:pt x="893765" y="681312"/>
                </a:lnTo>
                <a:lnTo>
                  <a:pt x="979309" y="684663"/>
                </a:lnTo>
                <a:lnTo>
                  <a:pt x="1066800" y="685800"/>
                </a:lnTo>
                <a:lnTo>
                  <a:pt x="1154290" y="684663"/>
                </a:lnTo>
                <a:lnTo>
                  <a:pt x="1239834" y="681312"/>
                </a:lnTo>
                <a:lnTo>
                  <a:pt x="1323156" y="675834"/>
                </a:lnTo>
                <a:lnTo>
                  <a:pt x="1403981" y="668319"/>
                </a:lnTo>
                <a:lnTo>
                  <a:pt x="1482036" y="658853"/>
                </a:lnTo>
                <a:lnTo>
                  <a:pt x="1557045" y="647526"/>
                </a:lnTo>
                <a:lnTo>
                  <a:pt x="1628733" y="634426"/>
                </a:lnTo>
                <a:lnTo>
                  <a:pt x="1696827" y="619641"/>
                </a:lnTo>
                <a:lnTo>
                  <a:pt x="1761052" y="603259"/>
                </a:lnTo>
                <a:lnTo>
                  <a:pt x="1821132" y="585368"/>
                </a:lnTo>
                <a:lnTo>
                  <a:pt x="1876794" y="566057"/>
                </a:lnTo>
                <a:lnTo>
                  <a:pt x="1927762" y="545413"/>
                </a:lnTo>
                <a:lnTo>
                  <a:pt x="1973763" y="523526"/>
                </a:lnTo>
                <a:lnTo>
                  <a:pt x="2014521" y="500484"/>
                </a:lnTo>
                <a:lnTo>
                  <a:pt x="2049762" y="476373"/>
                </a:lnTo>
                <a:lnTo>
                  <a:pt x="2079211" y="451284"/>
                </a:lnTo>
                <a:lnTo>
                  <a:pt x="2119636" y="398521"/>
                </a:lnTo>
                <a:lnTo>
                  <a:pt x="2133600" y="342900"/>
                </a:lnTo>
                <a:lnTo>
                  <a:pt x="2119636" y="287278"/>
                </a:lnTo>
                <a:lnTo>
                  <a:pt x="2079211" y="234515"/>
                </a:lnTo>
                <a:lnTo>
                  <a:pt x="2049762" y="209426"/>
                </a:lnTo>
                <a:lnTo>
                  <a:pt x="2014521" y="185315"/>
                </a:lnTo>
                <a:lnTo>
                  <a:pt x="1973763" y="162273"/>
                </a:lnTo>
                <a:lnTo>
                  <a:pt x="1927762" y="140386"/>
                </a:lnTo>
                <a:lnTo>
                  <a:pt x="1876794" y="119742"/>
                </a:lnTo>
                <a:lnTo>
                  <a:pt x="1821132" y="100431"/>
                </a:lnTo>
                <a:lnTo>
                  <a:pt x="1761052" y="82540"/>
                </a:lnTo>
                <a:lnTo>
                  <a:pt x="1696827" y="66158"/>
                </a:lnTo>
                <a:lnTo>
                  <a:pt x="1628733" y="51373"/>
                </a:lnTo>
                <a:lnTo>
                  <a:pt x="1557045" y="38273"/>
                </a:lnTo>
                <a:lnTo>
                  <a:pt x="1482036" y="26946"/>
                </a:lnTo>
                <a:lnTo>
                  <a:pt x="1403981" y="17480"/>
                </a:lnTo>
                <a:lnTo>
                  <a:pt x="1323156" y="9965"/>
                </a:lnTo>
                <a:lnTo>
                  <a:pt x="1239834" y="4487"/>
                </a:lnTo>
                <a:lnTo>
                  <a:pt x="1154290" y="1136"/>
                </a:lnTo>
                <a:lnTo>
                  <a:pt x="1066800" y="0"/>
                </a:lnTo>
                <a:lnTo>
                  <a:pt x="979309" y="1136"/>
                </a:lnTo>
                <a:lnTo>
                  <a:pt x="893765" y="4487"/>
                </a:lnTo>
                <a:lnTo>
                  <a:pt x="810443" y="9965"/>
                </a:lnTo>
                <a:lnTo>
                  <a:pt x="729618" y="17480"/>
                </a:lnTo>
                <a:lnTo>
                  <a:pt x="651563" y="26946"/>
                </a:lnTo>
                <a:lnTo>
                  <a:pt x="576554" y="38273"/>
                </a:lnTo>
                <a:lnTo>
                  <a:pt x="504866" y="51373"/>
                </a:lnTo>
                <a:lnTo>
                  <a:pt x="436772" y="66158"/>
                </a:lnTo>
                <a:lnTo>
                  <a:pt x="372547" y="82540"/>
                </a:lnTo>
                <a:lnTo>
                  <a:pt x="312467" y="100431"/>
                </a:lnTo>
                <a:lnTo>
                  <a:pt x="256805" y="119742"/>
                </a:lnTo>
                <a:lnTo>
                  <a:pt x="205837" y="140386"/>
                </a:lnTo>
                <a:lnTo>
                  <a:pt x="159836" y="162273"/>
                </a:lnTo>
                <a:lnTo>
                  <a:pt x="119078" y="185315"/>
                </a:lnTo>
                <a:lnTo>
                  <a:pt x="83837" y="209426"/>
                </a:lnTo>
                <a:lnTo>
                  <a:pt x="54388" y="234515"/>
                </a:lnTo>
                <a:lnTo>
                  <a:pt x="13963" y="287278"/>
                </a:lnTo>
                <a:lnTo>
                  <a:pt x="3536" y="314776"/>
                </a:lnTo>
                <a:lnTo>
                  <a:pt x="0" y="342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767449" y="5700293"/>
            <a:ext cx="2162175" cy="714832"/>
          </a:xfrm>
          <a:custGeom>
            <a:avLst/>
            <a:gdLst/>
            <a:ahLst/>
            <a:cxnLst/>
            <a:rect l="l" t="t" r="r" b="b"/>
            <a:pathLst>
              <a:path w="2162175" h="714832">
                <a:moveTo>
                  <a:pt x="1066800" y="14706"/>
                </a:moveTo>
                <a:lnTo>
                  <a:pt x="1026286" y="17653"/>
                </a:lnTo>
                <a:lnTo>
                  <a:pt x="1066800" y="17306"/>
                </a:lnTo>
                <a:lnTo>
                  <a:pt x="1072515" y="17257"/>
                </a:lnTo>
                <a:lnTo>
                  <a:pt x="1066800" y="14706"/>
                </a:lnTo>
                <a:close/>
              </a:path>
              <a:path w="2162175" h="714832">
                <a:moveTo>
                  <a:pt x="1096195" y="697226"/>
                </a:moveTo>
                <a:lnTo>
                  <a:pt x="1093089" y="692569"/>
                </a:lnTo>
                <a:lnTo>
                  <a:pt x="1096009" y="696976"/>
                </a:lnTo>
                <a:lnTo>
                  <a:pt x="1096021" y="697227"/>
                </a:lnTo>
                <a:lnTo>
                  <a:pt x="1096195" y="697226"/>
                </a:lnTo>
                <a:close/>
              </a:path>
              <a:path w="2162175" h="714832">
                <a:moveTo>
                  <a:pt x="1095375" y="14325"/>
                </a:moveTo>
                <a:lnTo>
                  <a:pt x="1095375" y="10515"/>
                </a:lnTo>
                <a:lnTo>
                  <a:pt x="1093851" y="6858"/>
                </a:lnTo>
                <a:lnTo>
                  <a:pt x="1091183" y="4178"/>
                </a:lnTo>
                <a:lnTo>
                  <a:pt x="1088517" y="1498"/>
                </a:lnTo>
                <a:lnTo>
                  <a:pt x="1084833" y="0"/>
                </a:lnTo>
                <a:lnTo>
                  <a:pt x="1095375" y="14325"/>
                </a:lnTo>
                <a:close/>
              </a:path>
              <a:path w="2162175" h="714832">
                <a:moveTo>
                  <a:pt x="2072131" y="481253"/>
                </a:moveTo>
                <a:lnTo>
                  <a:pt x="2041144" y="503961"/>
                </a:lnTo>
                <a:lnTo>
                  <a:pt x="1992122" y="532942"/>
                </a:lnTo>
                <a:lnTo>
                  <a:pt x="1934845" y="560171"/>
                </a:lnTo>
                <a:lnTo>
                  <a:pt x="1903222" y="573087"/>
                </a:lnTo>
                <a:lnTo>
                  <a:pt x="1869821" y="585520"/>
                </a:lnTo>
                <a:lnTo>
                  <a:pt x="1834515" y="597408"/>
                </a:lnTo>
                <a:lnTo>
                  <a:pt x="1797557" y="608711"/>
                </a:lnTo>
                <a:lnTo>
                  <a:pt x="1758950" y="619455"/>
                </a:lnTo>
                <a:lnTo>
                  <a:pt x="1718691" y="629539"/>
                </a:lnTo>
                <a:lnTo>
                  <a:pt x="1676907" y="639140"/>
                </a:lnTo>
                <a:lnTo>
                  <a:pt x="1633727" y="647979"/>
                </a:lnTo>
                <a:lnTo>
                  <a:pt x="1589024" y="656259"/>
                </a:lnTo>
                <a:lnTo>
                  <a:pt x="1543177" y="663778"/>
                </a:lnTo>
                <a:lnTo>
                  <a:pt x="1495932" y="670623"/>
                </a:lnTo>
                <a:lnTo>
                  <a:pt x="1447546" y="676719"/>
                </a:lnTo>
                <a:lnTo>
                  <a:pt x="1398016" y="682040"/>
                </a:lnTo>
                <a:lnTo>
                  <a:pt x="1347343" y="686701"/>
                </a:lnTo>
                <a:lnTo>
                  <a:pt x="1295780" y="690511"/>
                </a:lnTo>
                <a:lnTo>
                  <a:pt x="1243329" y="693458"/>
                </a:lnTo>
                <a:lnTo>
                  <a:pt x="1189990" y="695655"/>
                </a:lnTo>
                <a:lnTo>
                  <a:pt x="1135887" y="696887"/>
                </a:lnTo>
                <a:lnTo>
                  <a:pt x="1096195" y="697226"/>
                </a:lnTo>
                <a:lnTo>
                  <a:pt x="1107567" y="714273"/>
                </a:lnTo>
                <a:lnTo>
                  <a:pt x="1190752" y="712774"/>
                </a:lnTo>
                <a:lnTo>
                  <a:pt x="1244219" y="710577"/>
                </a:lnTo>
                <a:lnTo>
                  <a:pt x="1297051" y="707605"/>
                </a:lnTo>
                <a:lnTo>
                  <a:pt x="1348994" y="703783"/>
                </a:lnTo>
                <a:lnTo>
                  <a:pt x="1399921" y="699084"/>
                </a:lnTo>
                <a:lnTo>
                  <a:pt x="1449704" y="693724"/>
                </a:lnTo>
                <a:lnTo>
                  <a:pt x="1498346" y="687590"/>
                </a:lnTo>
                <a:lnTo>
                  <a:pt x="1545844" y="680694"/>
                </a:lnTo>
                <a:lnTo>
                  <a:pt x="1592199" y="673112"/>
                </a:lnTo>
                <a:lnTo>
                  <a:pt x="1637156" y="664781"/>
                </a:lnTo>
                <a:lnTo>
                  <a:pt x="1680845" y="655853"/>
                </a:lnTo>
                <a:lnTo>
                  <a:pt x="1722881" y="646163"/>
                </a:lnTo>
                <a:lnTo>
                  <a:pt x="1763522" y="635977"/>
                </a:lnTo>
                <a:lnTo>
                  <a:pt x="1802510" y="625106"/>
                </a:lnTo>
                <a:lnTo>
                  <a:pt x="1839976" y="613651"/>
                </a:lnTo>
                <a:lnTo>
                  <a:pt x="1875790" y="601599"/>
                </a:lnTo>
                <a:lnTo>
                  <a:pt x="1909699" y="588949"/>
                </a:lnTo>
                <a:lnTo>
                  <a:pt x="1972182" y="562127"/>
                </a:lnTo>
                <a:lnTo>
                  <a:pt x="2026793" y="533247"/>
                </a:lnTo>
                <a:lnTo>
                  <a:pt x="2073021" y="502373"/>
                </a:lnTo>
                <a:lnTo>
                  <a:pt x="2102104" y="477723"/>
                </a:lnTo>
                <a:lnTo>
                  <a:pt x="2132456" y="443090"/>
                </a:lnTo>
                <a:lnTo>
                  <a:pt x="2152777" y="406107"/>
                </a:lnTo>
                <a:lnTo>
                  <a:pt x="2161794" y="367169"/>
                </a:lnTo>
                <a:lnTo>
                  <a:pt x="2162175" y="357695"/>
                </a:lnTo>
                <a:lnTo>
                  <a:pt x="2162175" y="356997"/>
                </a:lnTo>
                <a:lnTo>
                  <a:pt x="2155825" y="317766"/>
                </a:lnTo>
                <a:lnTo>
                  <a:pt x="2138045" y="280593"/>
                </a:lnTo>
                <a:lnTo>
                  <a:pt x="2110104" y="245579"/>
                </a:lnTo>
                <a:lnTo>
                  <a:pt x="2082800" y="220649"/>
                </a:lnTo>
                <a:lnTo>
                  <a:pt x="2050415" y="196799"/>
                </a:lnTo>
                <a:lnTo>
                  <a:pt x="1999996" y="166992"/>
                </a:lnTo>
                <a:lnTo>
                  <a:pt x="1941449" y="139217"/>
                </a:lnTo>
                <a:lnTo>
                  <a:pt x="1875408" y="113576"/>
                </a:lnTo>
                <a:lnTo>
                  <a:pt x="1839722" y="101434"/>
                </a:lnTo>
                <a:lnTo>
                  <a:pt x="1802256" y="89992"/>
                </a:lnTo>
                <a:lnTo>
                  <a:pt x="1763268" y="79146"/>
                </a:lnTo>
                <a:lnTo>
                  <a:pt x="1722627" y="68872"/>
                </a:lnTo>
                <a:lnTo>
                  <a:pt x="1680464" y="59296"/>
                </a:lnTo>
                <a:lnTo>
                  <a:pt x="1636902" y="50279"/>
                </a:lnTo>
                <a:lnTo>
                  <a:pt x="1592072" y="42037"/>
                </a:lnTo>
                <a:lnTo>
                  <a:pt x="1545717" y="34378"/>
                </a:lnTo>
                <a:lnTo>
                  <a:pt x="1498219" y="27482"/>
                </a:lnTo>
                <a:lnTo>
                  <a:pt x="1449451" y="21259"/>
                </a:lnTo>
                <a:lnTo>
                  <a:pt x="1399794" y="15913"/>
                </a:lnTo>
                <a:lnTo>
                  <a:pt x="1348867" y="11214"/>
                </a:lnTo>
                <a:lnTo>
                  <a:pt x="1296924" y="7391"/>
                </a:lnTo>
                <a:lnTo>
                  <a:pt x="1244219" y="4330"/>
                </a:lnTo>
                <a:lnTo>
                  <a:pt x="1190498" y="2235"/>
                </a:lnTo>
                <a:lnTo>
                  <a:pt x="1136142" y="889"/>
                </a:lnTo>
                <a:lnTo>
                  <a:pt x="1095375" y="546"/>
                </a:lnTo>
                <a:lnTo>
                  <a:pt x="1095375" y="14325"/>
                </a:lnTo>
                <a:lnTo>
                  <a:pt x="1084833" y="0"/>
                </a:lnTo>
                <a:lnTo>
                  <a:pt x="1081024" y="38"/>
                </a:lnTo>
                <a:lnTo>
                  <a:pt x="1072515" y="14706"/>
                </a:lnTo>
                <a:lnTo>
                  <a:pt x="1078229" y="17208"/>
                </a:lnTo>
                <a:lnTo>
                  <a:pt x="1078229" y="16268"/>
                </a:lnTo>
                <a:lnTo>
                  <a:pt x="1081151" y="17564"/>
                </a:lnTo>
                <a:lnTo>
                  <a:pt x="1136015" y="18034"/>
                </a:lnTo>
                <a:lnTo>
                  <a:pt x="1190117" y="19367"/>
                </a:lnTo>
                <a:lnTo>
                  <a:pt x="1243583" y="21463"/>
                </a:lnTo>
                <a:lnTo>
                  <a:pt x="1295907" y="24511"/>
                </a:lnTo>
                <a:lnTo>
                  <a:pt x="1347597" y="28321"/>
                </a:lnTo>
                <a:lnTo>
                  <a:pt x="1398143" y="32981"/>
                </a:lnTo>
                <a:lnTo>
                  <a:pt x="1447673" y="38315"/>
                </a:lnTo>
                <a:lnTo>
                  <a:pt x="1496059" y="44500"/>
                </a:lnTo>
                <a:lnTo>
                  <a:pt x="1543303" y="51346"/>
                </a:lnTo>
                <a:lnTo>
                  <a:pt x="1589277" y="58953"/>
                </a:lnTo>
                <a:lnTo>
                  <a:pt x="1633854" y="67144"/>
                </a:lnTo>
                <a:lnTo>
                  <a:pt x="1677034" y="76085"/>
                </a:lnTo>
                <a:lnTo>
                  <a:pt x="1718818" y="85598"/>
                </a:lnTo>
                <a:lnTo>
                  <a:pt x="1758950" y="95770"/>
                </a:lnTo>
                <a:lnTo>
                  <a:pt x="1797684" y="106514"/>
                </a:lnTo>
                <a:lnTo>
                  <a:pt x="1834642" y="117830"/>
                </a:lnTo>
                <a:lnTo>
                  <a:pt x="1869948" y="129806"/>
                </a:lnTo>
                <a:lnTo>
                  <a:pt x="1903349" y="142163"/>
                </a:lnTo>
                <a:lnTo>
                  <a:pt x="1964562" y="168465"/>
                </a:lnTo>
                <a:lnTo>
                  <a:pt x="2017776" y="196646"/>
                </a:lnTo>
                <a:lnTo>
                  <a:pt x="2062479" y="226479"/>
                </a:lnTo>
                <a:lnTo>
                  <a:pt x="2090039" y="249707"/>
                </a:lnTo>
                <a:lnTo>
                  <a:pt x="2118359" y="281889"/>
                </a:lnTo>
                <a:lnTo>
                  <a:pt x="2136775" y="315112"/>
                </a:lnTo>
                <a:lnTo>
                  <a:pt x="2145156" y="357733"/>
                </a:lnTo>
                <a:lnTo>
                  <a:pt x="2144776" y="366433"/>
                </a:lnTo>
                <a:lnTo>
                  <a:pt x="2143632" y="374980"/>
                </a:lnTo>
                <a:lnTo>
                  <a:pt x="2141981" y="383540"/>
                </a:lnTo>
                <a:lnTo>
                  <a:pt x="2139696" y="391998"/>
                </a:lnTo>
                <a:lnTo>
                  <a:pt x="2136648" y="400367"/>
                </a:lnTo>
                <a:lnTo>
                  <a:pt x="2133092" y="408762"/>
                </a:lnTo>
                <a:lnTo>
                  <a:pt x="2128774" y="417068"/>
                </a:lnTo>
                <a:lnTo>
                  <a:pt x="2123821" y="425284"/>
                </a:lnTo>
                <a:lnTo>
                  <a:pt x="2118232" y="433552"/>
                </a:lnTo>
                <a:lnTo>
                  <a:pt x="2112009" y="441693"/>
                </a:lnTo>
                <a:lnTo>
                  <a:pt x="2105279" y="449668"/>
                </a:lnTo>
                <a:lnTo>
                  <a:pt x="2097785" y="457669"/>
                </a:lnTo>
                <a:lnTo>
                  <a:pt x="2089911" y="465594"/>
                </a:lnTo>
                <a:lnTo>
                  <a:pt x="2081276" y="473506"/>
                </a:lnTo>
                <a:lnTo>
                  <a:pt x="2072131" y="481253"/>
                </a:lnTo>
                <a:close/>
              </a:path>
              <a:path w="2162175" h="714832">
                <a:moveTo>
                  <a:pt x="31115" y="380161"/>
                </a:moveTo>
                <a:lnTo>
                  <a:pt x="29718" y="372579"/>
                </a:lnTo>
                <a:lnTo>
                  <a:pt x="28828" y="364858"/>
                </a:lnTo>
                <a:lnTo>
                  <a:pt x="28582" y="357452"/>
                </a:lnTo>
                <a:lnTo>
                  <a:pt x="28575" y="357606"/>
                </a:lnTo>
                <a:lnTo>
                  <a:pt x="30733" y="397916"/>
                </a:lnTo>
                <a:lnTo>
                  <a:pt x="48514" y="430009"/>
                </a:lnTo>
                <a:lnTo>
                  <a:pt x="76073" y="461289"/>
                </a:lnTo>
                <a:lnTo>
                  <a:pt x="103124" y="484149"/>
                </a:lnTo>
                <a:lnTo>
                  <a:pt x="147320" y="513651"/>
                </a:lnTo>
                <a:lnTo>
                  <a:pt x="200151" y="541528"/>
                </a:lnTo>
                <a:lnTo>
                  <a:pt x="260984" y="567690"/>
                </a:lnTo>
                <a:lnTo>
                  <a:pt x="294258" y="580085"/>
                </a:lnTo>
                <a:lnTo>
                  <a:pt x="329310" y="591908"/>
                </a:lnTo>
                <a:lnTo>
                  <a:pt x="366268" y="603186"/>
                </a:lnTo>
                <a:lnTo>
                  <a:pt x="404749" y="613892"/>
                </a:lnTo>
                <a:lnTo>
                  <a:pt x="444753" y="624039"/>
                </a:lnTo>
                <a:lnTo>
                  <a:pt x="486409" y="633526"/>
                </a:lnTo>
                <a:lnTo>
                  <a:pt x="529590" y="642454"/>
                </a:lnTo>
                <a:lnTo>
                  <a:pt x="574040" y="650709"/>
                </a:lnTo>
                <a:lnTo>
                  <a:pt x="619886" y="658202"/>
                </a:lnTo>
                <a:lnTo>
                  <a:pt x="667003" y="665048"/>
                </a:lnTo>
                <a:lnTo>
                  <a:pt x="715264" y="671220"/>
                </a:lnTo>
                <a:lnTo>
                  <a:pt x="764794" y="676541"/>
                </a:lnTo>
                <a:lnTo>
                  <a:pt x="815212" y="681189"/>
                </a:lnTo>
                <a:lnTo>
                  <a:pt x="866648" y="684987"/>
                </a:lnTo>
                <a:lnTo>
                  <a:pt x="918972" y="688035"/>
                </a:lnTo>
                <a:lnTo>
                  <a:pt x="972311" y="690130"/>
                </a:lnTo>
                <a:lnTo>
                  <a:pt x="1026414" y="691451"/>
                </a:lnTo>
                <a:lnTo>
                  <a:pt x="1058083" y="691732"/>
                </a:lnTo>
                <a:lnTo>
                  <a:pt x="1054227" y="685977"/>
                </a:lnTo>
                <a:lnTo>
                  <a:pt x="1026414" y="685736"/>
                </a:lnTo>
                <a:lnTo>
                  <a:pt x="972439" y="684415"/>
                </a:lnTo>
                <a:lnTo>
                  <a:pt x="919226" y="682320"/>
                </a:lnTo>
                <a:lnTo>
                  <a:pt x="867028" y="679284"/>
                </a:lnTo>
                <a:lnTo>
                  <a:pt x="815594" y="675487"/>
                </a:lnTo>
                <a:lnTo>
                  <a:pt x="765301" y="670852"/>
                </a:lnTo>
                <a:lnTo>
                  <a:pt x="715899" y="665530"/>
                </a:lnTo>
                <a:lnTo>
                  <a:pt x="667766" y="659371"/>
                </a:lnTo>
                <a:lnTo>
                  <a:pt x="620776" y="652551"/>
                </a:lnTo>
                <a:lnTo>
                  <a:pt x="575055" y="645071"/>
                </a:lnTo>
                <a:lnTo>
                  <a:pt x="530605" y="636828"/>
                </a:lnTo>
                <a:lnTo>
                  <a:pt x="487552" y="627938"/>
                </a:lnTo>
                <a:lnTo>
                  <a:pt x="446024" y="618464"/>
                </a:lnTo>
                <a:lnTo>
                  <a:pt x="406146" y="608355"/>
                </a:lnTo>
                <a:lnTo>
                  <a:pt x="367792" y="597687"/>
                </a:lnTo>
                <a:lnTo>
                  <a:pt x="331089" y="586447"/>
                </a:lnTo>
                <a:lnTo>
                  <a:pt x="296036" y="574662"/>
                </a:lnTo>
                <a:lnTo>
                  <a:pt x="263017" y="562343"/>
                </a:lnTo>
                <a:lnTo>
                  <a:pt x="231648" y="549541"/>
                </a:lnTo>
                <a:lnTo>
                  <a:pt x="202437" y="536321"/>
                </a:lnTo>
                <a:lnTo>
                  <a:pt x="150114" y="508660"/>
                </a:lnTo>
                <a:lnTo>
                  <a:pt x="106425" y="479501"/>
                </a:lnTo>
                <a:lnTo>
                  <a:pt x="80009" y="457073"/>
                </a:lnTo>
                <a:lnTo>
                  <a:pt x="58674" y="434111"/>
                </a:lnTo>
                <a:lnTo>
                  <a:pt x="39370" y="403339"/>
                </a:lnTo>
                <a:lnTo>
                  <a:pt x="33274" y="387972"/>
                </a:lnTo>
                <a:lnTo>
                  <a:pt x="31115" y="380161"/>
                </a:lnTo>
                <a:close/>
              </a:path>
              <a:path w="2162175" h="714832">
                <a:moveTo>
                  <a:pt x="22863" y="357533"/>
                </a:moveTo>
                <a:lnTo>
                  <a:pt x="22859" y="357606"/>
                </a:lnTo>
              </a:path>
              <a:path w="2162175" h="714832">
                <a:moveTo>
                  <a:pt x="126" y="358165"/>
                </a:moveTo>
                <a:lnTo>
                  <a:pt x="6350" y="397535"/>
                </a:lnTo>
                <a:lnTo>
                  <a:pt x="24129" y="434809"/>
                </a:lnTo>
                <a:lnTo>
                  <a:pt x="52197" y="469785"/>
                </a:lnTo>
                <a:lnTo>
                  <a:pt x="79501" y="494665"/>
                </a:lnTo>
                <a:lnTo>
                  <a:pt x="111886" y="518388"/>
                </a:lnTo>
                <a:lnTo>
                  <a:pt x="162432" y="548208"/>
                </a:lnTo>
                <a:lnTo>
                  <a:pt x="220852" y="575995"/>
                </a:lnTo>
                <a:lnTo>
                  <a:pt x="287020" y="601738"/>
                </a:lnTo>
                <a:lnTo>
                  <a:pt x="322706" y="613778"/>
                </a:lnTo>
                <a:lnTo>
                  <a:pt x="360045" y="625208"/>
                </a:lnTo>
                <a:lnTo>
                  <a:pt x="399033" y="636066"/>
                </a:lnTo>
                <a:lnTo>
                  <a:pt x="439674" y="646328"/>
                </a:lnTo>
                <a:lnTo>
                  <a:pt x="481837" y="655916"/>
                </a:lnTo>
                <a:lnTo>
                  <a:pt x="525399" y="664921"/>
                </a:lnTo>
                <a:lnTo>
                  <a:pt x="570356" y="673265"/>
                </a:lnTo>
                <a:lnTo>
                  <a:pt x="616711" y="680834"/>
                </a:lnTo>
                <a:lnTo>
                  <a:pt x="664082" y="687717"/>
                </a:lnTo>
                <a:lnTo>
                  <a:pt x="712851" y="693940"/>
                </a:lnTo>
                <a:lnTo>
                  <a:pt x="762634" y="699300"/>
                </a:lnTo>
                <a:lnTo>
                  <a:pt x="813434" y="703986"/>
                </a:lnTo>
                <a:lnTo>
                  <a:pt x="865377" y="707809"/>
                </a:lnTo>
                <a:lnTo>
                  <a:pt x="918082" y="710882"/>
                </a:lnTo>
                <a:lnTo>
                  <a:pt x="971676" y="712978"/>
                </a:lnTo>
                <a:lnTo>
                  <a:pt x="1026159" y="714311"/>
                </a:lnTo>
                <a:lnTo>
                  <a:pt x="1081024" y="714794"/>
                </a:lnTo>
                <a:lnTo>
                  <a:pt x="1073784" y="704977"/>
                </a:lnTo>
                <a:lnTo>
                  <a:pt x="1072133" y="702360"/>
                </a:lnTo>
                <a:lnTo>
                  <a:pt x="1072660" y="697570"/>
                </a:lnTo>
                <a:lnTo>
                  <a:pt x="1073403" y="696214"/>
                </a:lnTo>
                <a:lnTo>
                  <a:pt x="1074801" y="693420"/>
                </a:lnTo>
                <a:lnTo>
                  <a:pt x="1077722" y="691680"/>
                </a:lnTo>
                <a:lnTo>
                  <a:pt x="1080897" y="691642"/>
                </a:lnTo>
                <a:lnTo>
                  <a:pt x="1135760" y="691172"/>
                </a:lnTo>
                <a:lnTo>
                  <a:pt x="1189735" y="689940"/>
                </a:lnTo>
                <a:lnTo>
                  <a:pt x="1242949" y="687755"/>
                </a:lnTo>
                <a:lnTo>
                  <a:pt x="1295400" y="684809"/>
                </a:lnTo>
                <a:lnTo>
                  <a:pt x="1346834" y="681012"/>
                </a:lnTo>
                <a:lnTo>
                  <a:pt x="1397380" y="676363"/>
                </a:lnTo>
                <a:lnTo>
                  <a:pt x="1446783" y="671042"/>
                </a:lnTo>
                <a:lnTo>
                  <a:pt x="1495171" y="664972"/>
                </a:lnTo>
                <a:lnTo>
                  <a:pt x="1542160" y="658139"/>
                </a:lnTo>
                <a:lnTo>
                  <a:pt x="1588007" y="650646"/>
                </a:lnTo>
                <a:lnTo>
                  <a:pt x="1632584" y="642378"/>
                </a:lnTo>
                <a:lnTo>
                  <a:pt x="1675637" y="633577"/>
                </a:lnTo>
                <a:lnTo>
                  <a:pt x="1717294" y="623989"/>
                </a:lnTo>
                <a:lnTo>
                  <a:pt x="1757426" y="613956"/>
                </a:lnTo>
                <a:lnTo>
                  <a:pt x="1795906" y="603250"/>
                </a:lnTo>
                <a:lnTo>
                  <a:pt x="1832736" y="591985"/>
                </a:lnTo>
                <a:lnTo>
                  <a:pt x="1867789" y="580174"/>
                </a:lnTo>
                <a:lnTo>
                  <a:pt x="1901062" y="567791"/>
                </a:lnTo>
                <a:lnTo>
                  <a:pt x="1932431" y="554964"/>
                </a:lnTo>
                <a:lnTo>
                  <a:pt x="1961896" y="541680"/>
                </a:lnTo>
                <a:lnTo>
                  <a:pt x="2014601" y="513892"/>
                </a:lnTo>
                <a:lnTo>
                  <a:pt x="2058797" y="484403"/>
                </a:lnTo>
                <a:lnTo>
                  <a:pt x="2085848" y="461556"/>
                </a:lnTo>
                <a:lnTo>
                  <a:pt x="2107437" y="438238"/>
                </a:lnTo>
                <a:lnTo>
                  <a:pt x="2127757" y="406488"/>
                </a:lnTo>
                <a:lnTo>
                  <a:pt x="2138045" y="374307"/>
                </a:lnTo>
                <a:lnTo>
                  <a:pt x="2139315" y="357695"/>
                </a:lnTo>
                <a:lnTo>
                  <a:pt x="2139442" y="357974"/>
                </a:lnTo>
                <a:lnTo>
                  <a:pt x="2131568" y="317385"/>
                </a:lnTo>
                <a:lnTo>
                  <a:pt x="2113787" y="285343"/>
                </a:lnTo>
                <a:lnTo>
                  <a:pt x="2086228" y="253961"/>
                </a:lnTo>
                <a:lnTo>
                  <a:pt x="2038223" y="216192"/>
                </a:lnTo>
                <a:lnTo>
                  <a:pt x="1989708" y="187439"/>
                </a:lnTo>
                <a:lnTo>
                  <a:pt x="1932812" y="160375"/>
                </a:lnTo>
                <a:lnTo>
                  <a:pt x="1868170" y="135216"/>
                </a:lnTo>
                <a:lnTo>
                  <a:pt x="1832991" y="123291"/>
                </a:lnTo>
                <a:lnTo>
                  <a:pt x="1796160" y="112026"/>
                </a:lnTo>
                <a:lnTo>
                  <a:pt x="1757552" y="101307"/>
                </a:lnTo>
                <a:lnTo>
                  <a:pt x="1717548" y="91173"/>
                </a:lnTo>
                <a:lnTo>
                  <a:pt x="1675892" y="81673"/>
                </a:lnTo>
                <a:lnTo>
                  <a:pt x="1632839" y="72758"/>
                </a:lnTo>
                <a:lnTo>
                  <a:pt x="1588261" y="64592"/>
                </a:lnTo>
                <a:lnTo>
                  <a:pt x="1542415" y="56997"/>
                </a:lnTo>
                <a:lnTo>
                  <a:pt x="1495298" y="50165"/>
                </a:lnTo>
                <a:lnTo>
                  <a:pt x="1447037" y="43992"/>
                </a:lnTo>
                <a:lnTo>
                  <a:pt x="1397634" y="38671"/>
                </a:lnTo>
                <a:lnTo>
                  <a:pt x="1347089" y="34023"/>
                </a:lnTo>
                <a:lnTo>
                  <a:pt x="1295653" y="30213"/>
                </a:lnTo>
                <a:lnTo>
                  <a:pt x="1243329" y="27178"/>
                </a:lnTo>
                <a:lnTo>
                  <a:pt x="1189990" y="25082"/>
                </a:lnTo>
                <a:lnTo>
                  <a:pt x="1135887" y="23749"/>
                </a:lnTo>
                <a:lnTo>
                  <a:pt x="1081024" y="23279"/>
                </a:lnTo>
                <a:lnTo>
                  <a:pt x="1076325" y="23241"/>
                </a:lnTo>
                <a:lnTo>
                  <a:pt x="1072515" y="19405"/>
                </a:lnTo>
                <a:lnTo>
                  <a:pt x="1072515" y="22974"/>
                </a:lnTo>
                <a:lnTo>
                  <a:pt x="1067274" y="23019"/>
                </a:lnTo>
                <a:lnTo>
                  <a:pt x="1073150" y="28917"/>
                </a:lnTo>
                <a:lnTo>
                  <a:pt x="1081024" y="28994"/>
                </a:lnTo>
                <a:lnTo>
                  <a:pt x="1135887" y="29464"/>
                </a:lnTo>
                <a:lnTo>
                  <a:pt x="1189862" y="30797"/>
                </a:lnTo>
                <a:lnTo>
                  <a:pt x="1243076" y="32893"/>
                </a:lnTo>
                <a:lnTo>
                  <a:pt x="1295273" y="35915"/>
                </a:lnTo>
                <a:lnTo>
                  <a:pt x="1346707" y="39712"/>
                </a:lnTo>
                <a:lnTo>
                  <a:pt x="1397127" y="44361"/>
                </a:lnTo>
                <a:lnTo>
                  <a:pt x="1446402" y="49669"/>
                </a:lnTo>
                <a:lnTo>
                  <a:pt x="1494662" y="55829"/>
                </a:lnTo>
                <a:lnTo>
                  <a:pt x="1541652" y="62661"/>
                </a:lnTo>
                <a:lnTo>
                  <a:pt x="1587373" y="70231"/>
                </a:lnTo>
                <a:lnTo>
                  <a:pt x="1631823" y="78384"/>
                </a:lnTo>
                <a:lnTo>
                  <a:pt x="1674749" y="87274"/>
                </a:lnTo>
                <a:lnTo>
                  <a:pt x="1716277" y="96735"/>
                </a:lnTo>
                <a:lnTo>
                  <a:pt x="1756155" y="106857"/>
                </a:lnTo>
                <a:lnTo>
                  <a:pt x="1794636" y="117525"/>
                </a:lnTo>
                <a:lnTo>
                  <a:pt x="1831340" y="128765"/>
                </a:lnTo>
                <a:lnTo>
                  <a:pt x="1866265" y="140627"/>
                </a:lnTo>
                <a:lnTo>
                  <a:pt x="1899411" y="152882"/>
                </a:lnTo>
                <a:lnTo>
                  <a:pt x="1930653" y="165658"/>
                </a:lnTo>
                <a:lnTo>
                  <a:pt x="1959864" y="178892"/>
                </a:lnTo>
                <a:lnTo>
                  <a:pt x="2012187" y="206616"/>
                </a:lnTo>
                <a:lnTo>
                  <a:pt x="2055876" y="235788"/>
                </a:lnTo>
                <a:lnTo>
                  <a:pt x="2082419" y="258203"/>
                </a:lnTo>
                <a:lnTo>
                  <a:pt x="2109216" y="288798"/>
                </a:lnTo>
                <a:lnTo>
                  <a:pt x="2126233" y="319659"/>
                </a:lnTo>
                <a:lnTo>
                  <a:pt x="2133346" y="350443"/>
                </a:lnTo>
                <a:lnTo>
                  <a:pt x="2133727" y="358216"/>
                </a:lnTo>
                <a:lnTo>
                  <a:pt x="2133600" y="357695"/>
                </a:lnTo>
                <a:lnTo>
                  <a:pt x="2133346" y="365950"/>
                </a:lnTo>
                <a:lnTo>
                  <a:pt x="2122551" y="404215"/>
                </a:lnTo>
                <a:lnTo>
                  <a:pt x="2102993" y="434784"/>
                </a:lnTo>
                <a:lnTo>
                  <a:pt x="2073528" y="465074"/>
                </a:lnTo>
                <a:lnTo>
                  <a:pt x="2034540" y="494639"/>
                </a:lnTo>
                <a:lnTo>
                  <a:pt x="1986533" y="522960"/>
                </a:lnTo>
                <a:lnTo>
                  <a:pt x="1930146" y="549757"/>
                </a:lnTo>
                <a:lnTo>
                  <a:pt x="1865756" y="574814"/>
                </a:lnTo>
                <a:lnTo>
                  <a:pt x="1830831" y="586574"/>
                </a:lnTo>
                <a:lnTo>
                  <a:pt x="1794255" y="597789"/>
                </a:lnTo>
                <a:lnTo>
                  <a:pt x="1755902" y="608444"/>
                </a:lnTo>
                <a:lnTo>
                  <a:pt x="1715897" y="618451"/>
                </a:lnTo>
                <a:lnTo>
                  <a:pt x="1674368" y="628002"/>
                </a:lnTo>
                <a:lnTo>
                  <a:pt x="1631442" y="636790"/>
                </a:lnTo>
                <a:lnTo>
                  <a:pt x="1586992" y="645020"/>
                </a:lnTo>
                <a:lnTo>
                  <a:pt x="1541272" y="652500"/>
                </a:lnTo>
                <a:lnTo>
                  <a:pt x="1494281" y="659320"/>
                </a:lnTo>
                <a:lnTo>
                  <a:pt x="1446022" y="665378"/>
                </a:lnTo>
                <a:lnTo>
                  <a:pt x="1396746" y="670674"/>
                </a:lnTo>
                <a:lnTo>
                  <a:pt x="1346327" y="675322"/>
                </a:lnTo>
                <a:lnTo>
                  <a:pt x="1295019" y="679107"/>
                </a:lnTo>
                <a:lnTo>
                  <a:pt x="1242695" y="682053"/>
                </a:lnTo>
                <a:lnTo>
                  <a:pt x="1189481" y="684225"/>
                </a:lnTo>
                <a:lnTo>
                  <a:pt x="1135633" y="685457"/>
                </a:lnTo>
                <a:lnTo>
                  <a:pt x="1080897" y="685927"/>
                </a:lnTo>
                <a:lnTo>
                  <a:pt x="1075562" y="685977"/>
                </a:lnTo>
                <a:lnTo>
                  <a:pt x="1070736" y="688898"/>
                </a:lnTo>
                <a:lnTo>
                  <a:pt x="1068324" y="693534"/>
                </a:lnTo>
                <a:lnTo>
                  <a:pt x="1067381" y="695344"/>
                </a:lnTo>
                <a:lnTo>
                  <a:pt x="1068839" y="697537"/>
                </a:lnTo>
                <a:lnTo>
                  <a:pt x="1071879" y="698995"/>
                </a:lnTo>
                <a:lnTo>
                  <a:pt x="1068839" y="697537"/>
                </a:lnTo>
                <a:lnTo>
                  <a:pt x="1066251" y="697514"/>
                </a:lnTo>
                <a:lnTo>
                  <a:pt x="1065910" y="698169"/>
                </a:lnTo>
                <a:lnTo>
                  <a:pt x="1066165" y="703783"/>
                </a:lnTo>
                <a:lnTo>
                  <a:pt x="1069085" y="708152"/>
                </a:lnTo>
                <a:lnTo>
                  <a:pt x="1061932" y="697477"/>
                </a:lnTo>
                <a:lnTo>
                  <a:pt x="1026286" y="697166"/>
                </a:lnTo>
                <a:lnTo>
                  <a:pt x="972184" y="695833"/>
                </a:lnTo>
                <a:lnTo>
                  <a:pt x="918718" y="693750"/>
                </a:lnTo>
                <a:lnTo>
                  <a:pt x="866394" y="690702"/>
                </a:lnTo>
                <a:lnTo>
                  <a:pt x="814704" y="686892"/>
                </a:lnTo>
                <a:lnTo>
                  <a:pt x="764285" y="682231"/>
                </a:lnTo>
                <a:lnTo>
                  <a:pt x="714628" y="676897"/>
                </a:lnTo>
                <a:lnTo>
                  <a:pt x="666369" y="670712"/>
                </a:lnTo>
                <a:lnTo>
                  <a:pt x="619125" y="663867"/>
                </a:lnTo>
                <a:lnTo>
                  <a:pt x="573151" y="656348"/>
                </a:lnTo>
                <a:lnTo>
                  <a:pt x="528574" y="648068"/>
                </a:lnTo>
                <a:lnTo>
                  <a:pt x="485267" y="639127"/>
                </a:lnTo>
                <a:lnTo>
                  <a:pt x="443483" y="629615"/>
                </a:lnTo>
                <a:lnTo>
                  <a:pt x="403351" y="619442"/>
                </a:lnTo>
                <a:lnTo>
                  <a:pt x="364744" y="608698"/>
                </a:lnTo>
                <a:lnTo>
                  <a:pt x="327659" y="597382"/>
                </a:lnTo>
                <a:lnTo>
                  <a:pt x="292480" y="585495"/>
                </a:lnTo>
                <a:lnTo>
                  <a:pt x="258952" y="573049"/>
                </a:lnTo>
                <a:lnTo>
                  <a:pt x="197739" y="546735"/>
                </a:lnTo>
                <a:lnTo>
                  <a:pt x="144525" y="518655"/>
                </a:lnTo>
                <a:lnTo>
                  <a:pt x="99822" y="488810"/>
                </a:lnTo>
                <a:lnTo>
                  <a:pt x="72262" y="465505"/>
                </a:lnTo>
                <a:lnTo>
                  <a:pt x="43942" y="433425"/>
                </a:lnTo>
                <a:lnTo>
                  <a:pt x="25526" y="400189"/>
                </a:lnTo>
                <a:lnTo>
                  <a:pt x="17525" y="366217"/>
                </a:lnTo>
                <a:lnTo>
                  <a:pt x="17145" y="357606"/>
                </a:lnTo>
                <a:lnTo>
                  <a:pt x="17525" y="348869"/>
                </a:lnTo>
                <a:lnTo>
                  <a:pt x="25653" y="314934"/>
                </a:lnTo>
                <a:lnTo>
                  <a:pt x="44069" y="281762"/>
                </a:lnTo>
                <a:lnTo>
                  <a:pt x="72517" y="249605"/>
                </a:lnTo>
                <a:lnTo>
                  <a:pt x="99949" y="226402"/>
                </a:lnTo>
                <a:lnTo>
                  <a:pt x="144652" y="196570"/>
                </a:lnTo>
                <a:lnTo>
                  <a:pt x="197866" y="168414"/>
                </a:lnTo>
                <a:lnTo>
                  <a:pt x="259079" y="142125"/>
                </a:lnTo>
                <a:lnTo>
                  <a:pt x="292480" y="129679"/>
                </a:lnTo>
                <a:lnTo>
                  <a:pt x="327786" y="117805"/>
                </a:lnTo>
                <a:lnTo>
                  <a:pt x="364744" y="106502"/>
                </a:lnTo>
                <a:lnTo>
                  <a:pt x="403351" y="95656"/>
                </a:lnTo>
                <a:lnTo>
                  <a:pt x="443610" y="85483"/>
                </a:lnTo>
                <a:lnTo>
                  <a:pt x="485267" y="75971"/>
                </a:lnTo>
                <a:lnTo>
                  <a:pt x="528574" y="67030"/>
                </a:lnTo>
                <a:lnTo>
                  <a:pt x="573277" y="58762"/>
                </a:lnTo>
                <a:lnTo>
                  <a:pt x="619125" y="51244"/>
                </a:lnTo>
                <a:lnTo>
                  <a:pt x="666369" y="44297"/>
                </a:lnTo>
                <a:lnTo>
                  <a:pt x="714755" y="38214"/>
                </a:lnTo>
                <a:lnTo>
                  <a:pt x="764158" y="32791"/>
                </a:lnTo>
                <a:lnTo>
                  <a:pt x="814831" y="28117"/>
                </a:lnTo>
                <a:lnTo>
                  <a:pt x="866394" y="24218"/>
                </a:lnTo>
                <a:lnTo>
                  <a:pt x="918845" y="21272"/>
                </a:lnTo>
                <a:lnTo>
                  <a:pt x="972184" y="18986"/>
                </a:lnTo>
                <a:lnTo>
                  <a:pt x="1026286" y="17653"/>
                </a:lnTo>
                <a:lnTo>
                  <a:pt x="1066800" y="14706"/>
                </a:lnTo>
                <a:lnTo>
                  <a:pt x="1072515" y="17257"/>
                </a:lnTo>
                <a:lnTo>
                  <a:pt x="1078229" y="17208"/>
                </a:lnTo>
                <a:lnTo>
                  <a:pt x="1072515" y="14706"/>
                </a:lnTo>
                <a:lnTo>
                  <a:pt x="1081024" y="38"/>
                </a:lnTo>
                <a:lnTo>
                  <a:pt x="1025778" y="520"/>
                </a:lnTo>
                <a:lnTo>
                  <a:pt x="971423" y="1854"/>
                </a:lnTo>
                <a:lnTo>
                  <a:pt x="917828" y="4152"/>
                </a:lnTo>
                <a:lnTo>
                  <a:pt x="865124" y="7124"/>
                </a:lnTo>
                <a:lnTo>
                  <a:pt x="813180" y="11049"/>
                </a:lnTo>
                <a:lnTo>
                  <a:pt x="762253" y="15748"/>
                </a:lnTo>
                <a:lnTo>
                  <a:pt x="712597" y="21196"/>
                </a:lnTo>
                <a:lnTo>
                  <a:pt x="663828" y="27330"/>
                </a:lnTo>
                <a:lnTo>
                  <a:pt x="616330" y="34328"/>
                </a:lnTo>
                <a:lnTo>
                  <a:pt x="570102" y="41897"/>
                </a:lnTo>
                <a:lnTo>
                  <a:pt x="525145" y="50241"/>
                </a:lnTo>
                <a:lnTo>
                  <a:pt x="481456" y="59258"/>
                </a:lnTo>
                <a:lnTo>
                  <a:pt x="439420" y="68859"/>
                </a:lnTo>
                <a:lnTo>
                  <a:pt x="398779" y="79146"/>
                </a:lnTo>
                <a:lnTo>
                  <a:pt x="359791" y="90106"/>
                </a:lnTo>
                <a:lnTo>
                  <a:pt x="322325" y="101561"/>
                </a:lnTo>
                <a:lnTo>
                  <a:pt x="286511" y="113614"/>
                </a:lnTo>
                <a:lnTo>
                  <a:pt x="252602" y="126250"/>
                </a:lnTo>
                <a:lnTo>
                  <a:pt x="190119" y="153098"/>
                </a:lnTo>
                <a:lnTo>
                  <a:pt x="135508" y="182054"/>
                </a:lnTo>
                <a:lnTo>
                  <a:pt x="89280" y="212928"/>
                </a:lnTo>
                <a:lnTo>
                  <a:pt x="60325" y="237490"/>
                </a:lnTo>
                <a:lnTo>
                  <a:pt x="29845" y="272211"/>
                </a:lnTo>
                <a:lnTo>
                  <a:pt x="9398" y="309194"/>
                </a:lnTo>
                <a:lnTo>
                  <a:pt x="507" y="348132"/>
                </a:lnTo>
                <a:lnTo>
                  <a:pt x="0" y="357606"/>
                </a:lnTo>
                <a:lnTo>
                  <a:pt x="126" y="358165"/>
                </a:lnTo>
                <a:close/>
              </a:path>
              <a:path w="2162175" h="714832">
                <a:moveTo>
                  <a:pt x="1067274" y="23019"/>
                </a:moveTo>
                <a:lnTo>
                  <a:pt x="1066800" y="22542"/>
                </a:lnTo>
                <a:lnTo>
                  <a:pt x="1066799" y="23023"/>
                </a:lnTo>
                <a:lnTo>
                  <a:pt x="1067274" y="23019"/>
                </a:lnTo>
                <a:close/>
              </a:path>
              <a:path w="2162175" h="714832">
                <a:moveTo>
                  <a:pt x="1080897" y="697357"/>
                </a:moveTo>
                <a:lnTo>
                  <a:pt x="1078483" y="698881"/>
                </a:lnTo>
                <a:lnTo>
                  <a:pt x="1078610" y="701802"/>
                </a:lnTo>
                <a:lnTo>
                  <a:pt x="1075817" y="697598"/>
                </a:lnTo>
                <a:lnTo>
                  <a:pt x="1072660" y="697570"/>
                </a:lnTo>
                <a:lnTo>
                  <a:pt x="1072133" y="702360"/>
                </a:lnTo>
                <a:lnTo>
                  <a:pt x="1073784" y="704977"/>
                </a:lnTo>
                <a:lnTo>
                  <a:pt x="1081024" y="714794"/>
                </a:lnTo>
                <a:lnTo>
                  <a:pt x="1086357" y="714832"/>
                </a:lnTo>
                <a:lnTo>
                  <a:pt x="1091183" y="711949"/>
                </a:lnTo>
                <a:lnTo>
                  <a:pt x="1093724" y="707301"/>
                </a:lnTo>
                <a:lnTo>
                  <a:pt x="1096264" y="702640"/>
                </a:lnTo>
                <a:lnTo>
                  <a:pt x="1096021" y="697227"/>
                </a:lnTo>
                <a:lnTo>
                  <a:pt x="1080897" y="697357"/>
                </a:lnTo>
                <a:close/>
              </a:path>
              <a:path w="2162175" h="714832">
                <a:moveTo>
                  <a:pt x="1065022" y="691794"/>
                </a:moveTo>
                <a:lnTo>
                  <a:pt x="1058083" y="691732"/>
                </a:lnTo>
                <a:lnTo>
                  <a:pt x="1061932" y="697477"/>
                </a:lnTo>
                <a:lnTo>
                  <a:pt x="1066251" y="697514"/>
                </a:lnTo>
                <a:lnTo>
                  <a:pt x="1067381" y="695344"/>
                </a:lnTo>
                <a:lnTo>
                  <a:pt x="1065022" y="691794"/>
                </a:lnTo>
                <a:close/>
              </a:path>
              <a:path w="2162175" h="714832">
                <a:moveTo>
                  <a:pt x="30987" y="316852"/>
                </a:moveTo>
                <a:lnTo>
                  <a:pt x="28194" y="324827"/>
                </a:lnTo>
                <a:lnTo>
                  <a:pt x="28575" y="357238"/>
                </a:lnTo>
                <a:lnTo>
                  <a:pt x="28955" y="349364"/>
                </a:lnTo>
                <a:lnTo>
                  <a:pt x="29972" y="341680"/>
                </a:lnTo>
                <a:lnTo>
                  <a:pt x="43687" y="303491"/>
                </a:lnTo>
                <a:lnTo>
                  <a:pt x="65785" y="273011"/>
                </a:lnTo>
                <a:lnTo>
                  <a:pt x="97535" y="242785"/>
                </a:lnTo>
                <a:lnTo>
                  <a:pt x="127889" y="220560"/>
                </a:lnTo>
                <a:lnTo>
                  <a:pt x="175768" y="192239"/>
                </a:lnTo>
                <a:lnTo>
                  <a:pt x="232155" y="165455"/>
                </a:lnTo>
                <a:lnTo>
                  <a:pt x="296545" y="140398"/>
                </a:lnTo>
                <a:lnTo>
                  <a:pt x="331470" y="128638"/>
                </a:lnTo>
                <a:lnTo>
                  <a:pt x="368046" y="117424"/>
                </a:lnTo>
                <a:lnTo>
                  <a:pt x="406400" y="106667"/>
                </a:lnTo>
                <a:lnTo>
                  <a:pt x="446404" y="96570"/>
                </a:lnTo>
                <a:lnTo>
                  <a:pt x="487806" y="87122"/>
                </a:lnTo>
                <a:lnTo>
                  <a:pt x="530859" y="78232"/>
                </a:lnTo>
                <a:lnTo>
                  <a:pt x="575309" y="69989"/>
                </a:lnTo>
                <a:lnTo>
                  <a:pt x="620902" y="62522"/>
                </a:lnTo>
                <a:lnTo>
                  <a:pt x="668020" y="55600"/>
                </a:lnTo>
                <a:lnTo>
                  <a:pt x="716152" y="49555"/>
                </a:lnTo>
                <a:lnTo>
                  <a:pt x="765428" y="44145"/>
                </a:lnTo>
                <a:lnTo>
                  <a:pt x="815848" y="39509"/>
                </a:lnTo>
                <a:lnTo>
                  <a:pt x="867282" y="35623"/>
                </a:lnTo>
                <a:lnTo>
                  <a:pt x="919479" y="32689"/>
                </a:lnTo>
                <a:lnTo>
                  <a:pt x="972693" y="30403"/>
                </a:lnTo>
                <a:lnTo>
                  <a:pt x="1026541" y="29083"/>
                </a:lnTo>
                <a:lnTo>
                  <a:pt x="1066800" y="28740"/>
                </a:lnTo>
                <a:lnTo>
                  <a:pt x="1066799" y="23023"/>
                </a:lnTo>
                <a:lnTo>
                  <a:pt x="1026414" y="23368"/>
                </a:lnTo>
                <a:lnTo>
                  <a:pt x="972439" y="24701"/>
                </a:lnTo>
                <a:lnTo>
                  <a:pt x="919099" y="26974"/>
                </a:lnTo>
                <a:lnTo>
                  <a:pt x="866775" y="29921"/>
                </a:lnTo>
                <a:lnTo>
                  <a:pt x="815340" y="33820"/>
                </a:lnTo>
                <a:lnTo>
                  <a:pt x="764794" y="38468"/>
                </a:lnTo>
                <a:lnTo>
                  <a:pt x="715391" y="43878"/>
                </a:lnTo>
                <a:lnTo>
                  <a:pt x="667257" y="49949"/>
                </a:lnTo>
                <a:lnTo>
                  <a:pt x="620014" y="56883"/>
                </a:lnTo>
                <a:lnTo>
                  <a:pt x="574294" y="64376"/>
                </a:lnTo>
                <a:lnTo>
                  <a:pt x="529717" y="72631"/>
                </a:lnTo>
                <a:lnTo>
                  <a:pt x="486536" y="81546"/>
                </a:lnTo>
                <a:lnTo>
                  <a:pt x="445007" y="91020"/>
                </a:lnTo>
                <a:lnTo>
                  <a:pt x="404875" y="101155"/>
                </a:lnTo>
                <a:lnTo>
                  <a:pt x="366395" y="111963"/>
                </a:lnTo>
                <a:lnTo>
                  <a:pt x="329565" y="123228"/>
                </a:lnTo>
                <a:lnTo>
                  <a:pt x="294512" y="135039"/>
                </a:lnTo>
                <a:lnTo>
                  <a:pt x="261239" y="147421"/>
                </a:lnTo>
                <a:lnTo>
                  <a:pt x="200405" y="173532"/>
                </a:lnTo>
                <a:lnTo>
                  <a:pt x="147700" y="201422"/>
                </a:lnTo>
                <a:lnTo>
                  <a:pt x="103504" y="230898"/>
                </a:lnTo>
                <a:lnTo>
                  <a:pt x="76453" y="253657"/>
                </a:lnTo>
                <a:lnTo>
                  <a:pt x="48768" y="284937"/>
                </a:lnTo>
                <a:lnTo>
                  <a:pt x="34544" y="308813"/>
                </a:lnTo>
                <a:lnTo>
                  <a:pt x="30987" y="316852"/>
                </a:lnTo>
                <a:close/>
              </a:path>
              <a:path w="2162175" h="714832">
                <a:moveTo>
                  <a:pt x="22863" y="357533"/>
                </a:moveTo>
                <a:lnTo>
                  <a:pt x="23114" y="365544"/>
                </a:lnTo>
                <a:lnTo>
                  <a:pt x="24129" y="373672"/>
                </a:lnTo>
                <a:lnTo>
                  <a:pt x="25653" y="381723"/>
                </a:lnTo>
                <a:lnTo>
                  <a:pt x="27940" y="389877"/>
                </a:lnTo>
                <a:lnTo>
                  <a:pt x="28575" y="357606"/>
                </a:lnTo>
                <a:lnTo>
                  <a:pt x="28582" y="357452"/>
                </a:lnTo>
                <a:lnTo>
                  <a:pt x="28955" y="349364"/>
                </a:lnTo>
                <a:lnTo>
                  <a:pt x="28575" y="357238"/>
                </a:lnTo>
                <a:lnTo>
                  <a:pt x="28194" y="324827"/>
                </a:lnTo>
                <a:lnTo>
                  <a:pt x="25907" y="332867"/>
                </a:lnTo>
                <a:lnTo>
                  <a:pt x="24256" y="341007"/>
                </a:lnTo>
                <a:lnTo>
                  <a:pt x="23241" y="349110"/>
                </a:lnTo>
                <a:lnTo>
                  <a:pt x="22863" y="357533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8476488" y="1524000"/>
            <a:ext cx="5587" cy="762000"/>
          </a:xfrm>
          <a:custGeom>
            <a:avLst/>
            <a:gdLst/>
            <a:ahLst/>
            <a:cxnLst/>
            <a:rect l="l" t="t" r="r" b="b"/>
            <a:pathLst>
              <a:path w="5587" h="762000">
                <a:moveTo>
                  <a:pt x="0" y="762000"/>
                </a:moveTo>
                <a:lnTo>
                  <a:pt x="5587" y="762000"/>
                </a:lnTo>
                <a:lnTo>
                  <a:pt x="558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4824476" y="1524000"/>
            <a:ext cx="5461" cy="762000"/>
          </a:xfrm>
          <a:custGeom>
            <a:avLst/>
            <a:gdLst/>
            <a:ahLst/>
            <a:cxnLst/>
            <a:rect l="l" t="t" r="r" b="b"/>
            <a:pathLst>
              <a:path w="5461" h="762000">
                <a:moveTo>
                  <a:pt x="0" y="762000"/>
                </a:moveTo>
                <a:lnTo>
                  <a:pt x="5461" y="762000"/>
                </a:lnTo>
                <a:lnTo>
                  <a:pt x="546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5" name="object 85"/>
          <p:cNvSpPr/>
          <p:nvPr/>
        </p:nvSpPr>
        <p:spPr>
          <a:xfrm>
            <a:off x="4796917" y="1496440"/>
            <a:ext cx="3712591" cy="817118"/>
          </a:xfrm>
          <a:custGeom>
            <a:avLst/>
            <a:gdLst/>
            <a:ahLst/>
            <a:cxnLst/>
            <a:rect l="l" t="t" r="r" b="b"/>
            <a:pathLst>
              <a:path w="3712591" h="817118">
                <a:moveTo>
                  <a:pt x="54991" y="762000"/>
                </a:moveTo>
                <a:lnTo>
                  <a:pt x="43942" y="773049"/>
                </a:lnTo>
                <a:lnTo>
                  <a:pt x="3668649" y="773049"/>
                </a:lnTo>
                <a:lnTo>
                  <a:pt x="54991" y="762000"/>
                </a:lnTo>
                <a:close/>
              </a:path>
              <a:path w="3712591" h="817118">
                <a:moveTo>
                  <a:pt x="14" y="790477"/>
                </a:moveTo>
                <a:lnTo>
                  <a:pt x="4047" y="803968"/>
                </a:lnTo>
                <a:lnTo>
                  <a:pt x="13849" y="813503"/>
                </a:lnTo>
                <a:lnTo>
                  <a:pt x="27432" y="817118"/>
                </a:lnTo>
                <a:lnTo>
                  <a:pt x="3685032" y="817118"/>
                </a:lnTo>
                <a:lnTo>
                  <a:pt x="33020" y="784098"/>
                </a:lnTo>
                <a:lnTo>
                  <a:pt x="33020" y="33020"/>
                </a:lnTo>
                <a:lnTo>
                  <a:pt x="3679571" y="33020"/>
                </a:lnTo>
                <a:lnTo>
                  <a:pt x="3685032" y="0"/>
                </a:lnTo>
                <a:lnTo>
                  <a:pt x="26520" y="14"/>
                </a:lnTo>
                <a:lnTo>
                  <a:pt x="13114" y="4052"/>
                </a:lnTo>
                <a:lnTo>
                  <a:pt x="3610" y="13888"/>
                </a:lnTo>
                <a:lnTo>
                  <a:pt x="0" y="27559"/>
                </a:lnTo>
                <a:lnTo>
                  <a:pt x="14" y="790477"/>
                </a:lnTo>
                <a:close/>
              </a:path>
              <a:path w="3712591" h="817118">
                <a:moveTo>
                  <a:pt x="3679571" y="33020"/>
                </a:moveTo>
                <a:lnTo>
                  <a:pt x="3679571" y="784098"/>
                </a:lnTo>
                <a:lnTo>
                  <a:pt x="33020" y="784098"/>
                </a:lnTo>
                <a:lnTo>
                  <a:pt x="3685032" y="817118"/>
                </a:lnTo>
                <a:lnTo>
                  <a:pt x="3686053" y="817099"/>
                </a:lnTo>
                <a:lnTo>
                  <a:pt x="3699495" y="813031"/>
                </a:lnTo>
                <a:lnTo>
                  <a:pt x="3708992" y="803201"/>
                </a:lnTo>
                <a:lnTo>
                  <a:pt x="3712591" y="789559"/>
                </a:lnTo>
                <a:lnTo>
                  <a:pt x="3712572" y="26537"/>
                </a:lnTo>
                <a:lnTo>
                  <a:pt x="3708504" y="13095"/>
                </a:lnTo>
                <a:lnTo>
                  <a:pt x="3698674" y="3598"/>
                </a:lnTo>
                <a:lnTo>
                  <a:pt x="3685032" y="0"/>
                </a:lnTo>
                <a:lnTo>
                  <a:pt x="3679571" y="33020"/>
                </a:lnTo>
                <a:close/>
              </a:path>
              <a:path w="3712591" h="817118">
                <a:moveTo>
                  <a:pt x="43942" y="773049"/>
                </a:moveTo>
                <a:lnTo>
                  <a:pt x="54991" y="762000"/>
                </a:lnTo>
                <a:lnTo>
                  <a:pt x="54991" y="55118"/>
                </a:lnTo>
                <a:lnTo>
                  <a:pt x="3657600" y="55118"/>
                </a:lnTo>
                <a:lnTo>
                  <a:pt x="3657600" y="762000"/>
                </a:lnTo>
                <a:lnTo>
                  <a:pt x="54991" y="762000"/>
                </a:lnTo>
                <a:lnTo>
                  <a:pt x="3668649" y="773049"/>
                </a:lnTo>
                <a:lnTo>
                  <a:pt x="3668649" y="44069"/>
                </a:lnTo>
                <a:lnTo>
                  <a:pt x="43942" y="44069"/>
                </a:lnTo>
                <a:lnTo>
                  <a:pt x="43942" y="773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6" name="object 86"/>
          <p:cNvSpPr/>
          <p:nvPr/>
        </p:nvSpPr>
        <p:spPr>
          <a:xfrm>
            <a:off x="4829937" y="1529461"/>
            <a:ext cx="3646551" cy="11049"/>
          </a:xfrm>
          <a:custGeom>
            <a:avLst/>
            <a:gdLst/>
            <a:ahLst/>
            <a:cxnLst/>
            <a:rect l="l" t="t" r="r" b="b"/>
            <a:pathLst>
              <a:path w="3646551" h="11049">
                <a:moveTo>
                  <a:pt x="0" y="11049"/>
                </a:moveTo>
                <a:lnTo>
                  <a:pt x="3646551" y="11049"/>
                </a:lnTo>
                <a:lnTo>
                  <a:pt x="3646551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7" name="object 87"/>
          <p:cNvSpPr/>
          <p:nvPr/>
        </p:nvSpPr>
        <p:spPr>
          <a:xfrm>
            <a:off x="4829937" y="2269490"/>
            <a:ext cx="3646551" cy="11049"/>
          </a:xfrm>
          <a:custGeom>
            <a:avLst/>
            <a:gdLst/>
            <a:ahLst/>
            <a:cxnLst/>
            <a:rect l="l" t="t" r="r" b="b"/>
            <a:pathLst>
              <a:path w="3646551" h="11049">
                <a:moveTo>
                  <a:pt x="0" y="11049"/>
                </a:moveTo>
                <a:lnTo>
                  <a:pt x="3646551" y="11049"/>
                </a:lnTo>
                <a:lnTo>
                  <a:pt x="3646551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8" name="object 88"/>
          <p:cNvSpPr/>
          <p:nvPr/>
        </p:nvSpPr>
        <p:spPr>
          <a:xfrm>
            <a:off x="4840859" y="1540510"/>
            <a:ext cx="3624707" cy="11049"/>
          </a:xfrm>
          <a:custGeom>
            <a:avLst/>
            <a:gdLst/>
            <a:ahLst/>
            <a:cxnLst/>
            <a:rect l="l" t="t" r="r" b="b"/>
            <a:pathLst>
              <a:path w="3624707" h="11049">
                <a:moveTo>
                  <a:pt x="0" y="11049"/>
                </a:moveTo>
                <a:lnTo>
                  <a:pt x="3624707" y="11049"/>
                </a:lnTo>
                <a:lnTo>
                  <a:pt x="3624707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9" name="object 89"/>
          <p:cNvSpPr/>
          <p:nvPr/>
        </p:nvSpPr>
        <p:spPr>
          <a:xfrm>
            <a:off x="4840859" y="2258441"/>
            <a:ext cx="3624707" cy="11049"/>
          </a:xfrm>
          <a:custGeom>
            <a:avLst/>
            <a:gdLst/>
            <a:ahLst/>
            <a:cxnLst/>
            <a:rect l="l" t="t" r="r" b="b"/>
            <a:pathLst>
              <a:path w="3624707" h="11049">
                <a:moveTo>
                  <a:pt x="0" y="11049"/>
                </a:moveTo>
                <a:lnTo>
                  <a:pt x="3624707" y="11049"/>
                </a:lnTo>
                <a:lnTo>
                  <a:pt x="3624707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0" name="object 90"/>
          <p:cNvSpPr/>
          <p:nvPr/>
        </p:nvSpPr>
        <p:spPr>
          <a:xfrm>
            <a:off x="4851908" y="1551559"/>
            <a:ext cx="3602609" cy="706881"/>
          </a:xfrm>
          <a:custGeom>
            <a:avLst/>
            <a:gdLst/>
            <a:ahLst/>
            <a:cxnLst/>
            <a:rect l="l" t="t" r="r" b="b"/>
            <a:pathLst>
              <a:path w="3602609" h="706881">
                <a:moveTo>
                  <a:pt x="0" y="706881"/>
                </a:moveTo>
                <a:lnTo>
                  <a:pt x="3602609" y="706881"/>
                </a:lnTo>
                <a:lnTo>
                  <a:pt x="3602609" y="0"/>
                </a:lnTo>
                <a:lnTo>
                  <a:pt x="0" y="0"/>
                </a:lnTo>
                <a:lnTo>
                  <a:pt x="0" y="706881"/>
                </a:lnTo>
                <a:close/>
              </a:path>
            </a:pathLst>
          </a:custGeom>
          <a:solidFill>
            <a:srgbClr val="F0CA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443609" y="124512"/>
            <a:ext cx="6280739" cy="8074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960"/>
              </a:lnSpc>
              <a:spcBef>
                <a:spcPts val="148"/>
              </a:spcBef>
            </a:pPr>
            <a:r>
              <a:rPr dirty="0" smtClean="0" sz="2800" spc="-159" b="1">
                <a:solidFill>
                  <a:srgbClr val="00529B"/>
                </a:solidFill>
                <a:latin typeface="Arial"/>
                <a:cs typeface="Arial"/>
              </a:rPr>
              <a:t>V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alue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Modifier</a:t>
            </a:r>
            <a:r>
              <a:rPr dirty="0" smtClean="0" sz="2800" spc="1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Pa</a:t>
            </a:r>
            <a:r>
              <a:rPr dirty="0" smtClean="0" sz="2800" spc="-34" b="1">
                <a:solidFill>
                  <a:srgbClr val="00529B"/>
                </a:solidFill>
                <a:latin typeface="Arial"/>
                <a:cs typeface="Arial"/>
              </a:rPr>
              <a:t>y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ment</a:t>
            </a:r>
            <a:r>
              <a:rPr dirty="0" smtClean="0" sz="2800" spc="-176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2800" spc="-9" b="1">
                <a:solidFill>
                  <a:srgbClr val="00529B"/>
                </a:solidFill>
                <a:latin typeface="Arial"/>
                <a:cs typeface="Arial"/>
              </a:rPr>
              <a:t>d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justments</a:t>
            </a:r>
            <a:endParaRPr sz="2800">
              <a:latin typeface="Arial"/>
              <a:cs typeface="Arial"/>
            </a:endParaRPr>
          </a:p>
          <a:p>
            <a:pPr marL="301028" marR="328943" algn="ctr">
              <a:lnSpc>
                <a:spcPct val="95825"/>
              </a:lnSpc>
            </a:pP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for</a:t>
            </a:r>
            <a:r>
              <a:rPr dirty="0" smtClean="0" sz="2800" spc="-37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-9" b="1">
                <a:solidFill>
                  <a:srgbClr val="00529B"/>
                </a:solidFill>
                <a:latin typeface="Arial"/>
                <a:cs typeface="Arial"/>
              </a:rPr>
              <a:t>E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ligible</a:t>
            </a:r>
            <a:r>
              <a:rPr dirty="0" smtClean="0" sz="2800" spc="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Profe</a:t>
            </a:r>
            <a:r>
              <a:rPr dirty="0" smtClean="0" sz="2800" spc="9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sionals</a:t>
            </a:r>
            <a:r>
              <a:rPr dirty="0" smtClean="0" sz="2800" spc="-143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in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2</a:t>
            </a:r>
            <a:r>
              <a:rPr dirty="0" smtClean="0" sz="2800" spc="9" b="1">
                <a:solidFill>
                  <a:srgbClr val="00529B"/>
                </a:solidFill>
                <a:latin typeface="Arial"/>
                <a:cs typeface="Arial"/>
              </a:rPr>
              <a:t>0</a:t>
            </a:r>
            <a:r>
              <a:rPr dirty="0" smtClean="0" sz="2800" spc="0" b="1">
                <a:solidFill>
                  <a:srgbClr val="00529B"/>
                </a:solidFill>
                <a:latin typeface="Arial"/>
                <a:cs typeface="Arial"/>
              </a:rPr>
              <a:t>18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29993" y="960644"/>
            <a:ext cx="913123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(</a:t>
            </a:r>
            <a:r>
              <a:rPr dirty="0" smtClean="0" sz="2000" spc="9" b="1">
                <a:solidFill>
                  <a:srgbClr val="00529B"/>
                </a:solidFill>
                <a:latin typeface="Arial"/>
                <a:cs typeface="Arial"/>
              </a:rPr>
              <a:t>B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ased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45712" y="960644"/>
            <a:ext cx="374584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27474" y="960644"/>
            <a:ext cx="62960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2016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62217" y="960644"/>
            <a:ext cx="2786811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Qual</a:t>
            </a:r>
            <a:r>
              <a:rPr dirty="0" smtClean="0" sz="2000" spc="-9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ty</a:t>
            </a:r>
            <a:r>
              <a:rPr dirty="0" smtClean="0" sz="2000" spc="-2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and</a:t>
            </a:r>
            <a:r>
              <a:rPr dirty="0" smtClean="0" sz="2000" spc="-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Co</a:t>
            </a:r>
            <a:r>
              <a:rPr dirty="0" smtClean="0" sz="2000" spc="4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t</a:t>
            </a:r>
            <a:r>
              <a:rPr dirty="0" smtClean="0" sz="2000" spc="-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D</a:t>
            </a:r>
            <a:r>
              <a:rPr dirty="0" smtClean="0" sz="2000" spc="4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t</a:t>
            </a:r>
            <a:r>
              <a:rPr dirty="0" smtClean="0" sz="2000" spc="4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2000" spc="0" b="1">
                <a:solidFill>
                  <a:srgbClr val="00529B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96053" y="1798494"/>
            <a:ext cx="3341882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109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44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s,</a:t>
            </a:r>
            <a:r>
              <a:rPr dirty="0" smtClean="0" sz="1400" spc="1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Ps,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Ss,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-44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3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d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h</a:t>
            </a:r>
            <a:r>
              <a:rPr dirty="0" smtClean="0" sz="1400" spc="-50" b="1">
                <a:solidFill>
                  <a:srgbClr val="00529B"/>
                </a:solidFill>
                <a:latin typeface="Arial"/>
                <a:cs typeface="Arial"/>
              </a:rPr>
              <a:t>y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sic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35114" y="2918888"/>
            <a:ext cx="999018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latin typeface="Arial"/>
                <a:cs typeface="Arial"/>
              </a:rPr>
              <a:t>20</a:t>
            </a:r>
            <a:r>
              <a:rPr dirty="0" smtClean="0" sz="1400" spc="-4" b="1">
                <a:latin typeface="Arial"/>
                <a:cs typeface="Arial"/>
              </a:rPr>
              <a:t>1</a:t>
            </a:r>
            <a:r>
              <a:rPr dirty="0" smtClean="0" sz="1400" spc="0" b="1">
                <a:latin typeface="Arial"/>
                <a:cs typeface="Arial"/>
              </a:rPr>
              <a:t>6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-4" b="1">
                <a:latin typeface="Arial"/>
                <a:cs typeface="Arial"/>
              </a:rPr>
              <a:t>Q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49998" y="3311985"/>
            <a:ext cx="56520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>
                <a:latin typeface="Arial"/>
                <a:cs typeface="Arial"/>
              </a:rPr>
              <a:t>tie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ing)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19009" y="5799178"/>
            <a:ext cx="109661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 i="1">
                <a:latin typeface="Arial"/>
                <a:cs typeface="Arial"/>
              </a:rPr>
              <a:t>VBM</a:t>
            </a:r>
            <a:r>
              <a:rPr dirty="0" smtClean="0" sz="1200" spc="-1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ba</a:t>
            </a:r>
            <a:r>
              <a:rPr dirty="0" smtClean="0" sz="1200" spc="4" b="1" i="1">
                <a:latin typeface="Arial"/>
                <a:cs typeface="Arial"/>
              </a:rPr>
              <a:t>s</a:t>
            </a:r>
            <a:r>
              <a:rPr dirty="0" smtClean="0" sz="1200" spc="4" b="1" i="1">
                <a:latin typeface="Arial"/>
                <a:cs typeface="Arial"/>
              </a:rPr>
              <a:t>e</a:t>
            </a:r>
            <a:r>
              <a:rPr dirty="0" smtClean="0" sz="1200" spc="0" b="1" i="1">
                <a:latin typeface="Arial"/>
                <a:cs typeface="Arial"/>
              </a:rPr>
              <a:t>d</a:t>
            </a:r>
            <a:r>
              <a:rPr dirty="0" smtClean="0" sz="1200" spc="-9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68549" y="5813504"/>
            <a:ext cx="109692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 i="1">
                <a:latin typeface="Arial"/>
                <a:cs typeface="Arial"/>
              </a:rPr>
              <a:t>VBM</a:t>
            </a:r>
            <a:r>
              <a:rPr dirty="0" smtClean="0" sz="1200" spc="-9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ba</a:t>
            </a:r>
            <a:r>
              <a:rPr dirty="0" smtClean="0" sz="1200" spc="4" b="1" i="1">
                <a:latin typeface="Arial"/>
                <a:cs typeface="Arial"/>
              </a:rPr>
              <a:t>s</a:t>
            </a:r>
            <a:r>
              <a:rPr dirty="0" smtClean="0" sz="1200" spc="4" b="1" i="1">
                <a:latin typeface="Arial"/>
                <a:cs typeface="Arial"/>
              </a:rPr>
              <a:t>e</a:t>
            </a:r>
            <a:r>
              <a:rPr dirty="0" smtClean="0" sz="1200" spc="0" b="1" i="1">
                <a:latin typeface="Arial"/>
                <a:cs typeface="Arial"/>
              </a:rPr>
              <a:t>d</a:t>
            </a:r>
            <a:r>
              <a:rPr dirty="0" smtClean="0" sz="1200" spc="-9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76109" y="5982058"/>
            <a:ext cx="1770075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 i="1">
                <a:latin typeface="Arial"/>
                <a:cs typeface="Arial"/>
              </a:rPr>
              <a:t>pe</a:t>
            </a:r>
            <a:r>
              <a:rPr dirty="0" smtClean="0" sz="1200" spc="4" b="1" i="1">
                <a:latin typeface="Arial"/>
                <a:cs typeface="Arial"/>
              </a:rPr>
              <a:t>r</a:t>
            </a:r>
            <a:r>
              <a:rPr dirty="0" smtClean="0" sz="1200" spc="0" b="1" i="1">
                <a:latin typeface="Arial"/>
                <a:cs typeface="Arial"/>
              </a:rPr>
              <a:t>f</a:t>
            </a:r>
            <a:r>
              <a:rPr dirty="0" smtClean="0" sz="1200" spc="-4" b="1" i="1">
                <a:latin typeface="Arial"/>
                <a:cs typeface="Arial"/>
              </a:rPr>
              <a:t>o</a:t>
            </a:r>
            <a:r>
              <a:rPr dirty="0" smtClean="0" sz="1200" spc="0" b="1" i="1">
                <a:latin typeface="Arial"/>
                <a:cs typeface="Arial"/>
              </a:rPr>
              <a:t>rm</a:t>
            </a:r>
            <a:r>
              <a:rPr dirty="0" smtClean="0" sz="1200" spc="4" b="1" i="1">
                <a:latin typeface="Arial"/>
                <a:cs typeface="Arial"/>
              </a:rPr>
              <a:t>a</a:t>
            </a:r>
            <a:r>
              <a:rPr dirty="0" smtClean="0" sz="1200" spc="0" b="1" i="1">
                <a:latin typeface="Arial"/>
                <a:cs typeface="Arial"/>
              </a:rPr>
              <a:t>nce</a:t>
            </a:r>
            <a:r>
              <a:rPr dirty="0" smtClean="0" sz="1200" spc="-3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w</a:t>
            </a:r>
            <a:r>
              <a:rPr dirty="0" smtClean="0" sz="1200" spc="4" b="1" i="1">
                <a:latin typeface="Arial"/>
                <a:cs typeface="Arial"/>
              </a:rPr>
              <a:t>i</a:t>
            </a:r>
            <a:r>
              <a:rPr dirty="0" smtClean="0" sz="1200" spc="0" b="1" i="1">
                <a:latin typeface="Arial"/>
                <a:cs typeface="Arial"/>
              </a:rPr>
              <a:t>th</a:t>
            </a:r>
            <a:r>
              <a:rPr dirty="0" smtClean="0" sz="1200" spc="9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fa</a:t>
            </a:r>
            <a:r>
              <a:rPr dirty="0" smtClean="0" sz="1200" spc="4" b="1" i="1">
                <a:latin typeface="Arial"/>
                <a:cs typeface="Arial"/>
              </a:rPr>
              <a:t>c</a:t>
            </a:r>
            <a:r>
              <a:rPr dirty="0" smtClean="0" sz="1200" spc="0" b="1" i="1">
                <a:latin typeface="Arial"/>
                <a:cs typeface="Arial"/>
              </a:rPr>
              <a:t>t</a:t>
            </a:r>
            <a:r>
              <a:rPr dirty="0" smtClean="0" sz="1200" spc="-4" b="1" i="1">
                <a:latin typeface="Arial"/>
                <a:cs typeface="Arial"/>
              </a:rPr>
              <a:t>o</a:t>
            </a:r>
            <a:r>
              <a:rPr dirty="0" smtClean="0" sz="1200" spc="0" b="1" i="1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  <a:p>
            <a:pPr marL="291846" marR="304647" algn="ctr">
              <a:lnSpc>
                <a:spcPct val="95825"/>
              </a:lnSpc>
            </a:pPr>
            <a:r>
              <a:rPr dirty="0" smtClean="0" sz="1200" spc="0" b="1" i="1">
                <a:latin typeface="Arial"/>
                <a:cs typeface="Arial"/>
              </a:rPr>
              <a:t>of</a:t>
            </a:r>
            <a:r>
              <a:rPr dirty="0" smtClean="0" sz="1200" spc="-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up</a:t>
            </a:r>
            <a:r>
              <a:rPr dirty="0" smtClean="0" sz="1200" spc="1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to</a:t>
            </a:r>
            <a:r>
              <a:rPr dirty="0" smtClean="0" sz="1200" spc="9" b="1" i="1">
                <a:latin typeface="Arial"/>
                <a:cs typeface="Arial"/>
              </a:rPr>
              <a:t> </a:t>
            </a:r>
            <a:r>
              <a:rPr dirty="0" smtClean="0" sz="1200" spc="-4" b="1" i="1">
                <a:latin typeface="Arial"/>
                <a:cs typeface="Arial"/>
              </a:rPr>
              <a:t>+</a:t>
            </a:r>
            <a:r>
              <a:rPr dirty="0" smtClean="0" sz="1200" spc="4" b="1" i="1">
                <a:latin typeface="Arial"/>
                <a:cs typeface="Arial"/>
              </a:rPr>
              <a:t>4</a:t>
            </a:r>
            <a:r>
              <a:rPr dirty="0" smtClean="0" sz="1200" spc="0" b="1" i="1">
                <a:latin typeface="Arial"/>
                <a:cs typeface="Arial"/>
              </a:rPr>
              <a:t>.</a:t>
            </a:r>
            <a:r>
              <a:rPr dirty="0" smtClean="0" sz="1200" spc="4" b="1" i="1">
                <a:latin typeface="Arial"/>
                <a:cs typeface="Arial"/>
              </a:rPr>
              <a:t>0</a:t>
            </a:r>
            <a:r>
              <a:rPr dirty="0" smtClean="0" sz="1200" spc="4" b="1" i="1">
                <a:latin typeface="Arial"/>
                <a:cs typeface="Arial"/>
              </a:rPr>
              <a:t>x</a:t>
            </a:r>
            <a:r>
              <a:rPr dirty="0" smtClean="0" sz="1200" spc="0" b="1" i="1"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340" y="5999089"/>
            <a:ext cx="1734306" cy="4566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8973">
              <a:lnSpc>
                <a:spcPts val="1120"/>
              </a:lnSpc>
              <a:spcBef>
                <a:spcPts val="55"/>
              </a:spcBef>
            </a:pP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*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G</a:t>
            </a: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r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oups</a:t>
            </a:r>
            <a:r>
              <a:rPr dirty="0" smtClean="0" sz="1000" spc="-54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14" b="1">
                <a:solidFill>
                  <a:srgbClr val="974707"/>
                </a:solidFill>
                <a:latin typeface="Arial"/>
                <a:cs typeface="Arial"/>
              </a:rPr>
              <a:t>w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ith</a:t>
            </a:r>
            <a:r>
              <a:rPr dirty="0" smtClean="0" sz="1000" spc="-29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O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N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L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Y</a:t>
            </a:r>
            <a:r>
              <a:rPr dirty="0" smtClean="0" sz="1000" spc="-32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no</a:t>
            </a:r>
            <a:r>
              <a:rPr dirty="0" smtClean="0" sz="1000" spc="19" b="1">
                <a:solidFill>
                  <a:srgbClr val="974707"/>
                </a:solidFill>
                <a:latin typeface="Arial"/>
                <a:cs typeface="Arial"/>
              </a:rPr>
              <a:t>n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-</a:t>
            </a:r>
            <a:endParaRPr sz="1000">
              <a:latin typeface="Arial"/>
              <a:cs typeface="Arial"/>
            </a:endParaRPr>
          </a:p>
          <a:p>
            <a:pPr marL="12700" marR="18973">
              <a:lnSpc>
                <a:spcPct val="95825"/>
              </a:lnSpc>
            </a:pP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P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h</a:t>
            </a:r>
            <a:r>
              <a:rPr dirty="0" smtClean="0" sz="1000" spc="-14" b="1">
                <a:solidFill>
                  <a:srgbClr val="974707"/>
                </a:solidFill>
                <a:latin typeface="Arial"/>
                <a:cs typeface="Arial"/>
              </a:rPr>
              <a:t>y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si</a:t>
            </a: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c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ian</a:t>
            </a:r>
            <a:r>
              <a:rPr dirty="0" smtClean="0" sz="1000" spc="-56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E</a:t>
            </a: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P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s</a:t>
            </a:r>
            <a:r>
              <a:rPr dirty="0" smtClean="0" sz="1000" spc="-8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W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ILL</a:t>
            </a:r>
            <a:r>
              <a:rPr dirty="0" smtClean="0" sz="1000" spc="-19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N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O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r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e</a:t>
            </a:r>
            <a:r>
              <a:rPr dirty="0" smtClean="0" sz="1000" spc="-4" b="1">
                <a:solidFill>
                  <a:srgbClr val="974707"/>
                </a:solidFill>
                <a:latin typeface="Arial"/>
                <a:cs typeface="Arial"/>
              </a:rPr>
              <a:t>c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ei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v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e</a:t>
            </a:r>
            <a:r>
              <a:rPr dirty="0" smtClean="0" sz="1000" spc="-74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nega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t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i</a:t>
            </a:r>
            <a:r>
              <a:rPr dirty="0" smtClean="0" sz="1000" spc="9" b="1">
                <a:solidFill>
                  <a:srgbClr val="974707"/>
                </a:solidFill>
                <a:latin typeface="Arial"/>
                <a:cs typeface="Arial"/>
              </a:rPr>
              <a:t>v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e</a:t>
            </a:r>
            <a:r>
              <a:rPr dirty="0" smtClean="0" sz="1000" spc="-55" b="1">
                <a:solidFill>
                  <a:srgbClr val="974707"/>
                </a:solidFill>
                <a:latin typeface="Arial"/>
                <a:cs typeface="Arial"/>
              </a:rPr>
              <a:t> 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adj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u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st</a:t>
            </a:r>
            <a:r>
              <a:rPr dirty="0" smtClean="0" sz="1000" spc="4" b="1">
                <a:solidFill>
                  <a:srgbClr val="974707"/>
                </a:solidFill>
                <a:latin typeface="Arial"/>
                <a:cs typeface="Arial"/>
              </a:rPr>
              <a:t>m</a:t>
            </a:r>
            <a:r>
              <a:rPr dirty="0" smtClean="0" sz="1000" spc="0" b="1">
                <a:solidFill>
                  <a:srgbClr val="974707"/>
                </a:solidFill>
                <a:latin typeface="Arial"/>
                <a:cs typeface="Arial"/>
              </a:rPr>
              <a:t>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25395" y="5996384"/>
            <a:ext cx="1770227" cy="3606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25"/>
              </a:lnSpc>
              <a:spcBef>
                <a:spcPts val="66"/>
              </a:spcBef>
            </a:pPr>
            <a:r>
              <a:rPr dirty="0" smtClean="0" sz="1200" spc="0" b="1" i="1">
                <a:latin typeface="Arial"/>
                <a:cs typeface="Arial"/>
              </a:rPr>
              <a:t>pe</a:t>
            </a:r>
            <a:r>
              <a:rPr dirty="0" smtClean="0" sz="1200" spc="4" b="1" i="1">
                <a:latin typeface="Arial"/>
                <a:cs typeface="Arial"/>
              </a:rPr>
              <a:t>r</a:t>
            </a:r>
            <a:r>
              <a:rPr dirty="0" smtClean="0" sz="1200" spc="0" b="1" i="1">
                <a:latin typeface="Arial"/>
                <a:cs typeface="Arial"/>
              </a:rPr>
              <a:t>f</a:t>
            </a:r>
            <a:r>
              <a:rPr dirty="0" smtClean="0" sz="1200" spc="-4" b="1" i="1">
                <a:latin typeface="Arial"/>
                <a:cs typeface="Arial"/>
              </a:rPr>
              <a:t>o</a:t>
            </a:r>
            <a:r>
              <a:rPr dirty="0" smtClean="0" sz="1200" spc="0" b="1" i="1">
                <a:latin typeface="Arial"/>
                <a:cs typeface="Arial"/>
              </a:rPr>
              <a:t>r</a:t>
            </a:r>
            <a:r>
              <a:rPr dirty="0" smtClean="0" sz="1200" spc="4" b="1" i="1">
                <a:latin typeface="Arial"/>
                <a:cs typeface="Arial"/>
              </a:rPr>
              <a:t>m</a:t>
            </a:r>
            <a:r>
              <a:rPr dirty="0" smtClean="0" sz="1200" spc="4" b="1" i="1">
                <a:latin typeface="Arial"/>
                <a:cs typeface="Arial"/>
              </a:rPr>
              <a:t>a</a:t>
            </a:r>
            <a:r>
              <a:rPr dirty="0" smtClean="0" sz="1200" spc="0" b="1" i="1">
                <a:latin typeface="Arial"/>
                <a:cs typeface="Arial"/>
              </a:rPr>
              <a:t>nce</a:t>
            </a:r>
            <a:r>
              <a:rPr dirty="0" smtClean="0" sz="1200" spc="-3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w</a:t>
            </a:r>
            <a:r>
              <a:rPr dirty="0" smtClean="0" sz="1200" spc="4" b="1" i="1">
                <a:latin typeface="Arial"/>
                <a:cs typeface="Arial"/>
              </a:rPr>
              <a:t>i</a:t>
            </a:r>
            <a:r>
              <a:rPr dirty="0" smtClean="0" sz="1200" spc="0" b="1" i="1">
                <a:latin typeface="Arial"/>
                <a:cs typeface="Arial"/>
              </a:rPr>
              <a:t>th</a:t>
            </a:r>
            <a:r>
              <a:rPr dirty="0" smtClean="0" sz="1200" spc="9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fa</a:t>
            </a:r>
            <a:r>
              <a:rPr dirty="0" smtClean="0" sz="1200" spc="4" b="1" i="1">
                <a:latin typeface="Arial"/>
                <a:cs typeface="Arial"/>
              </a:rPr>
              <a:t>c</a:t>
            </a:r>
            <a:r>
              <a:rPr dirty="0" smtClean="0" sz="1200" spc="0" b="1" i="1">
                <a:latin typeface="Arial"/>
                <a:cs typeface="Arial"/>
              </a:rPr>
              <a:t>t</a:t>
            </a:r>
            <a:r>
              <a:rPr dirty="0" smtClean="0" sz="1200" spc="-4" b="1" i="1">
                <a:latin typeface="Arial"/>
                <a:cs typeface="Arial"/>
              </a:rPr>
              <a:t>o</a:t>
            </a:r>
            <a:r>
              <a:rPr dirty="0" smtClean="0" sz="1200" spc="0" b="1" i="1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  <a:p>
            <a:pPr marL="292099" marR="304545" algn="ctr">
              <a:lnSpc>
                <a:spcPct val="95825"/>
              </a:lnSpc>
            </a:pPr>
            <a:r>
              <a:rPr dirty="0" smtClean="0" sz="1200" spc="0" b="1" i="1">
                <a:latin typeface="Arial"/>
                <a:cs typeface="Arial"/>
              </a:rPr>
              <a:t>of</a:t>
            </a:r>
            <a:r>
              <a:rPr dirty="0" smtClean="0" sz="1200" spc="-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up</a:t>
            </a:r>
            <a:r>
              <a:rPr dirty="0" smtClean="0" sz="1200" spc="14" b="1" i="1">
                <a:latin typeface="Arial"/>
                <a:cs typeface="Arial"/>
              </a:rPr>
              <a:t> </a:t>
            </a:r>
            <a:r>
              <a:rPr dirty="0" smtClean="0" sz="1200" spc="0" b="1" i="1">
                <a:latin typeface="Arial"/>
                <a:cs typeface="Arial"/>
              </a:rPr>
              <a:t>to</a:t>
            </a:r>
            <a:r>
              <a:rPr dirty="0" smtClean="0" sz="1200" spc="9" b="1" i="1">
                <a:latin typeface="Arial"/>
                <a:cs typeface="Arial"/>
              </a:rPr>
              <a:t> </a:t>
            </a:r>
            <a:r>
              <a:rPr dirty="0" smtClean="0" sz="1200" spc="-4" b="1" i="1">
                <a:latin typeface="Arial"/>
                <a:cs typeface="Arial"/>
              </a:rPr>
              <a:t>+</a:t>
            </a:r>
            <a:r>
              <a:rPr dirty="0" smtClean="0" sz="1200" spc="4" b="1" i="1">
                <a:latin typeface="Arial"/>
                <a:cs typeface="Arial"/>
              </a:rPr>
              <a:t>2</a:t>
            </a:r>
            <a:r>
              <a:rPr dirty="0" smtClean="0" sz="1200" spc="0" b="1" i="1">
                <a:latin typeface="Arial"/>
                <a:cs typeface="Arial"/>
              </a:rPr>
              <a:t>.</a:t>
            </a:r>
            <a:r>
              <a:rPr dirty="0" smtClean="0" sz="1200" spc="4" b="1" i="1">
                <a:latin typeface="Arial"/>
                <a:cs typeface="Arial"/>
              </a:rPr>
              <a:t>0</a:t>
            </a:r>
            <a:r>
              <a:rPr dirty="0" smtClean="0" sz="1200" spc="4" b="1" i="1">
                <a:latin typeface="Arial"/>
                <a:cs typeface="Arial"/>
              </a:rPr>
              <a:t>x</a:t>
            </a:r>
            <a:r>
              <a:rPr dirty="0" smtClean="0" sz="1200" spc="0" b="1" i="1"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4233" y="6567670"/>
            <a:ext cx="2020294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N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O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TE:</a:t>
            </a:r>
            <a:r>
              <a:rPr dirty="0" smtClean="0" sz="1600" spc="-39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In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ad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d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iti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o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n</a:t>
            </a:r>
            <a:r>
              <a:rPr dirty="0" smtClean="0" sz="1600" spc="-17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5680" y="6567670"/>
            <a:ext cx="5112969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PQRS</a:t>
            </a:r>
            <a:r>
              <a:rPr dirty="0" smtClean="0" sz="1600" spc="-35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2%</a:t>
            </a:r>
            <a:r>
              <a:rPr dirty="0" smtClean="0" sz="1600" spc="-13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adj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u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st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m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ent</a:t>
            </a:r>
            <a:r>
              <a:rPr dirty="0" smtClean="0" sz="1600" spc="-45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f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o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r</a:t>
            </a:r>
            <a:r>
              <a:rPr dirty="0" smtClean="0" sz="1600" spc="3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n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o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t</a:t>
            </a:r>
            <a:r>
              <a:rPr dirty="0" smtClean="0" sz="1600" spc="-14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reporti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n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g</a:t>
            </a:r>
            <a:r>
              <a:rPr dirty="0" smtClean="0" sz="1600" spc="-40" b="1" i="1">
                <a:solidFill>
                  <a:srgbClr val="12B5EA"/>
                </a:solidFill>
                <a:latin typeface="Arial"/>
                <a:cs typeface="Arial"/>
              </a:rPr>
              <a:t> 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successf</a:t>
            </a:r>
            <a:r>
              <a:rPr dirty="0" smtClean="0" sz="1600" spc="-4" b="1" i="1">
                <a:solidFill>
                  <a:srgbClr val="12B5EA"/>
                </a:solidFill>
                <a:latin typeface="Arial"/>
                <a:cs typeface="Arial"/>
              </a:rPr>
              <a:t>u</a:t>
            </a:r>
            <a:r>
              <a:rPr dirty="0" smtClean="0" sz="1600" spc="0" b="1" i="1">
                <a:solidFill>
                  <a:srgbClr val="12B5EA"/>
                </a:solidFill>
                <a:latin typeface="Arial"/>
                <a:cs typeface="Arial"/>
              </a:rPr>
              <a:t>lly!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5400000">
            <a:off x="7637509" y="4741456"/>
            <a:ext cx="1788136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617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34" b="1">
                <a:latin typeface="Arial"/>
                <a:cs typeface="Arial"/>
              </a:rPr>
              <a:t>w</a:t>
            </a:r>
            <a:r>
              <a:rPr dirty="0" smtClean="0" sz="1400" spc="-14" b="1">
                <a:latin typeface="Arial"/>
                <a:cs typeface="Arial"/>
              </a:rPr>
              <a:t>a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d</a:t>
            </a:r>
            <a:r>
              <a:rPr dirty="0" smtClean="0" sz="1400" spc="-5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j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0" b="1">
                <a:latin typeface="Arial"/>
                <a:cs typeface="Arial"/>
              </a:rPr>
              <a:t>stme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28319" marR="541260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5400000">
            <a:off x="6723023" y="4741456"/>
            <a:ext cx="1788053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3288" marR="215130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o</a:t>
            </a:r>
            <a:r>
              <a:rPr dirty="0" smtClean="0" sz="1400" spc="-1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j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0" b="1">
                <a:latin typeface="Arial"/>
                <a:cs typeface="Arial"/>
              </a:rPr>
              <a:t>stme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28319" marR="541260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5400000">
            <a:off x="5807952" y="4741899"/>
            <a:ext cx="1789015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6000" marR="572368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-</a:t>
            </a:r>
            <a:r>
              <a:rPr dirty="0" smtClean="0" sz="1400" spc="-14" b="1">
                <a:solidFill>
                  <a:srgbClr val="F16648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4</a:t>
            </a:r>
            <a:r>
              <a:rPr dirty="0" smtClean="0" sz="1400" spc="4" b="1">
                <a:solidFill>
                  <a:srgbClr val="F16648"/>
                </a:solidFill>
                <a:latin typeface="Arial"/>
                <a:cs typeface="Arial"/>
              </a:rPr>
              <a:t>.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-4" b="1">
                <a:latin typeface="Arial"/>
                <a:cs typeface="Arial"/>
              </a:rPr>
              <a:t>M</a:t>
            </a:r>
            <a:r>
              <a:rPr dirty="0" smtClean="0" sz="1200" spc="0" b="1">
                <a:latin typeface="Arial"/>
                <a:cs typeface="Arial"/>
              </a:rPr>
              <a:t>edi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are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1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497839" marR="512428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</a:t>
            </a:r>
            <a:r>
              <a:rPr dirty="0" smtClean="0" sz="1200" spc="4" b="1">
                <a:latin typeface="Arial"/>
                <a:cs typeface="Arial"/>
              </a:rPr>
              <a:t>s</a:t>
            </a:r>
            <a:r>
              <a:rPr dirty="0" smtClean="0" sz="1200" spc="0" b="1"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5400000">
            <a:off x="4665242" y="4741456"/>
            <a:ext cx="1788053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6000" marR="571482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-</a:t>
            </a:r>
            <a:r>
              <a:rPr dirty="0" smtClean="0" sz="1400" spc="-14" b="1">
                <a:solidFill>
                  <a:srgbClr val="F16648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4</a:t>
            </a:r>
            <a:r>
              <a:rPr dirty="0" smtClean="0" sz="1400" spc="4" b="1">
                <a:solidFill>
                  <a:srgbClr val="F16648"/>
                </a:solidFill>
                <a:latin typeface="Arial"/>
                <a:cs typeface="Arial"/>
              </a:rPr>
              <a:t>.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28319" marR="541260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5400000">
            <a:off x="2897274" y="4740748"/>
            <a:ext cx="1818511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34" b="1">
                <a:latin typeface="Arial"/>
                <a:cs typeface="Arial"/>
              </a:rPr>
              <a:t>w</a:t>
            </a:r>
            <a:r>
              <a:rPr dirty="0" smtClean="0" sz="1400" spc="-14" b="1">
                <a:latin typeface="Arial"/>
                <a:cs typeface="Arial"/>
              </a:rPr>
              <a:t>a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d</a:t>
            </a:r>
            <a:r>
              <a:rPr dirty="0" smtClean="0" sz="1400" spc="337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j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0" b="1">
                <a:latin typeface="Arial"/>
                <a:cs typeface="Arial"/>
              </a:rPr>
              <a:t>stme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3620" marR="15579"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45083" marR="556839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5400000">
            <a:off x="1997736" y="4741456"/>
            <a:ext cx="1788177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3288" marR="215130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o</a:t>
            </a:r>
            <a:r>
              <a:rPr dirty="0" smtClean="0" sz="1400" spc="-1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j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0" b="1">
                <a:latin typeface="Arial"/>
                <a:cs typeface="Arial"/>
              </a:rPr>
              <a:t>stme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28319" marR="541260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5400000">
            <a:off x="961033" y="4741456"/>
            <a:ext cx="1788053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6000" marR="571482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-</a:t>
            </a:r>
            <a:r>
              <a:rPr dirty="0" smtClean="0" sz="1400" spc="-14" b="1">
                <a:solidFill>
                  <a:srgbClr val="F16648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2</a:t>
            </a:r>
            <a:r>
              <a:rPr dirty="0" smtClean="0" sz="1400" spc="4" b="1">
                <a:solidFill>
                  <a:srgbClr val="F16648"/>
                </a:solidFill>
                <a:latin typeface="Arial"/>
                <a:cs typeface="Arial"/>
              </a:rPr>
              <a:t>.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Med</a:t>
            </a:r>
            <a:r>
              <a:rPr dirty="0" smtClean="0" sz="1200" spc="4" b="1">
                <a:latin typeface="Arial"/>
                <a:cs typeface="Arial"/>
              </a:rPr>
              <a:t>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497839" marR="511542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</a:t>
            </a:r>
            <a:r>
              <a:rPr dirty="0" smtClean="0" sz="1200" spc="4" b="1">
                <a:latin typeface="Arial"/>
                <a:cs typeface="Arial"/>
              </a:rPr>
              <a:t>s</a:t>
            </a:r>
            <a:r>
              <a:rPr dirty="0" smtClean="0" sz="1200" spc="0" b="1">
                <a:latin typeface="Arial"/>
                <a:cs typeface="Arial"/>
              </a:rPr>
              <a:t>*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5400000">
            <a:off x="0" y="4741899"/>
            <a:ext cx="1788990" cy="1949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66000" marR="572368" algn="ctr">
              <a:lnSpc>
                <a:spcPts val="1535"/>
              </a:lnSpc>
              <a:spcBef>
                <a:spcPts val="76"/>
              </a:spcBef>
            </a:pP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-</a:t>
            </a:r>
            <a:r>
              <a:rPr dirty="0" smtClean="0" sz="1400" spc="-14" b="1">
                <a:solidFill>
                  <a:srgbClr val="F16648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2</a:t>
            </a:r>
            <a:r>
              <a:rPr dirty="0" smtClean="0" sz="1400" spc="4" b="1">
                <a:solidFill>
                  <a:srgbClr val="F16648"/>
                </a:solidFill>
                <a:latin typeface="Arial"/>
                <a:cs typeface="Arial"/>
              </a:rPr>
              <a:t>.</a:t>
            </a:r>
            <a:r>
              <a:rPr dirty="0" smtClean="0" sz="1400" spc="0" b="1">
                <a:solidFill>
                  <a:srgbClr val="F16648"/>
                </a:solidFill>
                <a:latin typeface="Arial"/>
                <a:cs typeface="Arial"/>
              </a:rPr>
              <a:t>0%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1200" spc="0" b="1">
                <a:latin typeface="Arial"/>
                <a:cs typeface="Arial"/>
              </a:rPr>
              <a:t>of</a:t>
            </a:r>
            <a:r>
              <a:rPr dirty="0" smtClean="0" sz="1200" spc="-4" b="1">
                <a:latin typeface="Arial"/>
                <a:cs typeface="Arial"/>
              </a:rPr>
              <a:t> </a:t>
            </a:r>
            <a:r>
              <a:rPr dirty="0" smtClean="0" sz="1200" spc="-4" b="1">
                <a:latin typeface="Arial"/>
                <a:cs typeface="Arial"/>
              </a:rPr>
              <a:t>M</a:t>
            </a:r>
            <a:r>
              <a:rPr dirty="0" smtClean="0" sz="1200" spc="0" b="1">
                <a:latin typeface="Arial"/>
                <a:cs typeface="Arial"/>
              </a:rPr>
              <a:t>edi</a:t>
            </a: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are</a:t>
            </a:r>
            <a:r>
              <a:rPr dirty="0" smtClean="0" sz="1200" spc="-2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P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0" b="1">
                <a:latin typeface="Arial"/>
                <a:cs typeface="Arial"/>
              </a:rPr>
              <a:t>rt</a:t>
            </a:r>
            <a:r>
              <a:rPr dirty="0" smtClean="0" sz="1200" spc="-14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B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FFS</a:t>
            </a:r>
            <a:endParaRPr sz="1200">
              <a:latin typeface="Arial"/>
              <a:cs typeface="Arial"/>
            </a:endParaRPr>
          </a:p>
          <a:p>
            <a:pPr marL="528319" marR="542146" algn="ctr">
              <a:lnSpc>
                <a:spcPct val="95825"/>
              </a:lnSpc>
              <a:spcBef>
                <a:spcPts val="60"/>
              </a:spcBef>
            </a:pPr>
            <a:r>
              <a:rPr dirty="0" smtClean="0" sz="1200" spc="4" b="1">
                <a:latin typeface="Arial"/>
                <a:cs typeface="Arial"/>
              </a:rPr>
              <a:t>c</a:t>
            </a:r>
            <a:r>
              <a:rPr dirty="0" smtClean="0" sz="1200" spc="0" b="1">
                <a:latin typeface="Arial"/>
                <a:cs typeface="Arial"/>
              </a:rPr>
              <a:t>ha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ges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80958" y="3837559"/>
            <a:ext cx="706882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7266558" y="3837559"/>
            <a:ext cx="706882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352159" y="3837559"/>
            <a:ext cx="706882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5209159" y="3837559"/>
            <a:ext cx="706881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456559" y="3837559"/>
            <a:ext cx="706881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542159" y="3837559"/>
            <a:ext cx="706882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383284" y="3837559"/>
            <a:ext cx="951357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84695" y="3837559"/>
            <a:ext cx="707008" cy="20023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809358" y="2683510"/>
            <a:ext cx="1621282" cy="8051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1295">
              <a:lnSpc>
                <a:spcPct val="95825"/>
              </a:lnSpc>
              <a:spcBef>
                <a:spcPts val="95"/>
              </a:spcBef>
            </a:pPr>
            <a:r>
              <a:rPr dirty="0" smtClean="0" sz="1400" spc="0" b="1">
                <a:latin typeface="Arial"/>
                <a:cs typeface="Arial"/>
              </a:rPr>
              <a:t>Pa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c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14" b="1">
                <a:latin typeface="Arial"/>
                <a:cs typeface="Arial"/>
              </a:rPr>
              <a:t>t</a:t>
            </a:r>
            <a:r>
              <a:rPr dirty="0" smtClean="0" sz="1400" spc="0" b="1">
                <a:latin typeface="Arial"/>
                <a:cs typeface="Arial"/>
              </a:rPr>
              <a:t>ed</a:t>
            </a:r>
            <a:r>
              <a:rPr dirty="0" smtClean="0" sz="1400" spc="-59" b="1">
                <a:latin typeface="Arial"/>
                <a:cs typeface="Arial"/>
              </a:rPr>
              <a:t> 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186055">
              <a:lnSpc>
                <a:spcPct val="95825"/>
              </a:lnSpc>
              <a:spcBef>
                <a:spcPts val="1747"/>
              </a:spcBef>
            </a:pPr>
            <a:r>
              <a:rPr dirty="0" smtClean="0" sz="1200" spc="0" b="1">
                <a:latin typeface="Arial"/>
                <a:cs typeface="Arial"/>
              </a:rPr>
              <a:t>(</a:t>
            </a:r>
            <a:r>
              <a:rPr dirty="0" smtClean="0" sz="1200" spc="-4" b="1">
                <a:latin typeface="Arial"/>
                <a:cs typeface="Arial"/>
              </a:rPr>
              <a:t>b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4" b="1">
                <a:latin typeface="Arial"/>
                <a:cs typeface="Arial"/>
              </a:rPr>
              <a:t>s</a:t>
            </a:r>
            <a:r>
              <a:rPr dirty="0" smtClean="0" sz="1200" spc="4" b="1">
                <a:latin typeface="Arial"/>
                <a:cs typeface="Arial"/>
              </a:rPr>
              <a:t>e</a:t>
            </a:r>
            <a:r>
              <a:rPr dirty="0" smtClean="0" sz="1200" spc="0" b="1">
                <a:latin typeface="Arial"/>
                <a:cs typeface="Arial"/>
              </a:rPr>
              <a:t>d</a:t>
            </a:r>
            <a:r>
              <a:rPr dirty="0" smtClean="0" sz="1200" spc="-1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on</a:t>
            </a:r>
            <a:r>
              <a:rPr dirty="0" smtClean="0" sz="1200" spc="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qua</a:t>
            </a:r>
            <a:r>
              <a:rPr dirty="0" smtClean="0" sz="1200" spc="4" b="1">
                <a:latin typeface="Arial"/>
                <a:cs typeface="Arial"/>
              </a:rPr>
              <a:t>l</a:t>
            </a:r>
            <a:r>
              <a:rPr dirty="0" smtClean="0" sz="1200" spc="0" b="1">
                <a:latin typeface="Arial"/>
                <a:cs typeface="Arial"/>
              </a:rPr>
              <a:t>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0559" y="2683510"/>
            <a:ext cx="1545082" cy="881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7"/>
              </a:spcBef>
            </a:pPr>
            <a:endParaRPr sz="950"/>
          </a:p>
          <a:p>
            <a:pPr marL="439707" marR="439850" algn="ctr">
              <a:lnSpc>
                <a:spcPct val="95825"/>
              </a:lnSpc>
            </a:pP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d</a:t>
            </a:r>
            <a:r>
              <a:rPr dirty="0" smtClean="0" sz="1400" spc="-1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196281" marR="194210" algn="ctr">
              <a:lnSpc>
                <a:spcPct val="95825"/>
              </a:lnSpc>
              <a:spcBef>
                <a:spcPts val="70"/>
              </a:spcBef>
            </a:pP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0" b="1">
                <a:latin typeface="Arial"/>
                <a:cs typeface="Arial"/>
              </a:rPr>
              <a:t>art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ci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-14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te</a:t>
            </a:r>
            <a:r>
              <a:rPr dirty="0" smtClean="0" sz="1400" spc="-54" b="1">
                <a:latin typeface="Arial"/>
                <a:cs typeface="Arial"/>
              </a:rPr>
              <a:t> 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274027" marR="272449" algn="ctr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 b="1">
                <a:latin typeface="Arial"/>
                <a:cs typeface="Arial"/>
              </a:rPr>
              <a:t>2016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PQ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65959" y="2683510"/>
            <a:ext cx="1468882" cy="881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8513" marR="97703" algn="ctr">
              <a:lnSpc>
                <a:spcPct val="95825"/>
              </a:lnSpc>
              <a:spcBef>
                <a:spcPts val="395"/>
              </a:spcBef>
            </a:pPr>
            <a:r>
              <a:rPr dirty="0" smtClean="0" sz="1400" spc="0" b="1">
                <a:latin typeface="Arial"/>
                <a:cs typeface="Arial"/>
              </a:rPr>
              <a:t>Pa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c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0" b="1">
                <a:latin typeface="Arial"/>
                <a:cs typeface="Arial"/>
              </a:rPr>
              <a:t>a</a:t>
            </a:r>
            <a:r>
              <a:rPr dirty="0" smtClean="0" sz="1400" spc="-14" b="1">
                <a:latin typeface="Arial"/>
                <a:cs typeface="Arial"/>
              </a:rPr>
              <a:t>t</a:t>
            </a:r>
            <a:r>
              <a:rPr dirty="0" smtClean="0" sz="1400" spc="0" b="1">
                <a:latin typeface="Arial"/>
                <a:cs typeface="Arial"/>
              </a:rPr>
              <a:t>ed</a:t>
            </a:r>
            <a:r>
              <a:rPr dirty="0" smtClean="0" sz="1400" spc="-59" b="1">
                <a:latin typeface="Arial"/>
                <a:cs typeface="Arial"/>
              </a:rPr>
              <a:t> 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95951" marR="93106" indent="-1406" algn="ctr">
              <a:lnSpc>
                <a:spcPct val="99849"/>
              </a:lnSpc>
              <a:spcBef>
                <a:spcPts val="70"/>
              </a:spcBef>
            </a:pPr>
            <a:r>
              <a:rPr dirty="0" smtClean="0" sz="1400" spc="0" b="1">
                <a:latin typeface="Arial"/>
                <a:cs typeface="Arial"/>
              </a:rPr>
              <a:t>20</a:t>
            </a:r>
            <a:r>
              <a:rPr dirty="0" smtClean="0" sz="1400" spc="-4" b="1">
                <a:latin typeface="Arial"/>
                <a:cs typeface="Arial"/>
              </a:rPr>
              <a:t>1</a:t>
            </a:r>
            <a:r>
              <a:rPr dirty="0" smtClean="0" sz="1400" spc="0" b="1">
                <a:latin typeface="Arial"/>
                <a:cs typeface="Arial"/>
              </a:rPr>
              <a:t>6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P</a:t>
            </a:r>
            <a:r>
              <a:rPr dirty="0" smtClean="0" sz="1400" spc="-4" b="1">
                <a:latin typeface="Arial"/>
                <a:cs typeface="Arial"/>
              </a:rPr>
              <a:t>Q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S</a:t>
            </a:r>
            <a:r>
              <a:rPr dirty="0" smtClean="0" sz="14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(</a:t>
            </a:r>
            <a:r>
              <a:rPr dirty="0" smtClean="0" sz="1200" spc="-4" b="1">
                <a:latin typeface="Arial"/>
                <a:cs typeface="Arial"/>
              </a:rPr>
              <a:t>b</a:t>
            </a:r>
            <a:r>
              <a:rPr dirty="0" smtClean="0" sz="1200" spc="4" b="1">
                <a:latin typeface="Arial"/>
                <a:cs typeface="Arial"/>
              </a:rPr>
              <a:t>a</a:t>
            </a:r>
            <a:r>
              <a:rPr dirty="0" smtClean="0" sz="1200" spc="4" b="1">
                <a:latin typeface="Arial"/>
                <a:cs typeface="Arial"/>
              </a:rPr>
              <a:t>s</a:t>
            </a:r>
            <a:r>
              <a:rPr dirty="0" smtClean="0" sz="1200" spc="4" b="1">
                <a:latin typeface="Arial"/>
                <a:cs typeface="Arial"/>
              </a:rPr>
              <a:t>e</a:t>
            </a:r>
            <a:r>
              <a:rPr dirty="0" smtClean="0" sz="1200" spc="0" b="1">
                <a:latin typeface="Arial"/>
                <a:cs typeface="Arial"/>
              </a:rPr>
              <a:t>d</a:t>
            </a:r>
            <a:r>
              <a:rPr dirty="0" smtClean="0" sz="1200" spc="-1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on</a:t>
            </a:r>
            <a:r>
              <a:rPr dirty="0" smtClean="0" sz="1200" spc="9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qua</a:t>
            </a:r>
            <a:r>
              <a:rPr dirty="0" smtClean="0" sz="1200" spc="4" b="1">
                <a:latin typeface="Arial"/>
                <a:cs typeface="Arial"/>
              </a:rPr>
              <a:t>l</a:t>
            </a:r>
            <a:r>
              <a:rPr dirty="0" smtClean="0" sz="1200" spc="0" b="1">
                <a:latin typeface="Arial"/>
                <a:cs typeface="Arial"/>
              </a:rPr>
              <a:t>ity</a:t>
            </a:r>
            <a:r>
              <a:rPr dirty="0" smtClean="0" sz="1200" spc="0" b="1">
                <a:latin typeface="Arial"/>
                <a:cs typeface="Arial"/>
              </a:rPr>
              <a:t> </a:t>
            </a:r>
            <a:r>
              <a:rPr dirty="0" smtClean="0" sz="1200" spc="0" b="1">
                <a:latin typeface="Arial"/>
                <a:cs typeface="Arial"/>
              </a:rPr>
              <a:t>tie</a:t>
            </a:r>
            <a:r>
              <a:rPr dirty="0" smtClean="0" sz="1200" spc="4" b="1">
                <a:latin typeface="Arial"/>
                <a:cs typeface="Arial"/>
              </a:rPr>
              <a:t>r</a:t>
            </a:r>
            <a:r>
              <a:rPr dirty="0" smtClean="0" sz="1200" spc="0" b="1">
                <a:latin typeface="Arial"/>
                <a:cs typeface="Arial"/>
              </a:rPr>
              <a:t>ing)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95" y="2683510"/>
            <a:ext cx="1545145" cy="881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7"/>
              </a:spcBef>
            </a:pPr>
            <a:endParaRPr sz="950"/>
          </a:p>
          <a:p>
            <a:pPr marL="439160" marR="440459" algn="ctr">
              <a:lnSpc>
                <a:spcPct val="95825"/>
              </a:lnSpc>
            </a:pPr>
            <a:r>
              <a:rPr dirty="0" smtClean="0" sz="1400" spc="-4" b="1">
                <a:latin typeface="Arial"/>
                <a:cs typeface="Arial"/>
              </a:rPr>
              <a:t>D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d</a:t>
            </a:r>
            <a:r>
              <a:rPr dirty="0" smtClean="0" sz="1400" spc="-19" b="1">
                <a:latin typeface="Arial"/>
                <a:cs typeface="Arial"/>
              </a:rPr>
              <a:t> </a:t>
            </a:r>
            <a:r>
              <a:rPr dirty="0" smtClean="0" sz="1400" spc="-4" b="1">
                <a:latin typeface="Arial"/>
                <a:cs typeface="Arial"/>
              </a:rPr>
              <a:t>n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0" b="1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195430" marR="195125" algn="ctr">
              <a:lnSpc>
                <a:spcPct val="95825"/>
              </a:lnSpc>
              <a:spcBef>
                <a:spcPts val="70"/>
              </a:spcBef>
            </a:pP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0" b="1">
                <a:latin typeface="Arial"/>
                <a:cs typeface="Arial"/>
              </a:rPr>
              <a:t>art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ci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-14" b="1">
                <a:latin typeface="Arial"/>
                <a:cs typeface="Arial"/>
              </a:rPr>
              <a:t>a</a:t>
            </a:r>
            <a:r>
              <a:rPr dirty="0" smtClean="0" sz="1400" spc="0" b="1">
                <a:latin typeface="Arial"/>
                <a:cs typeface="Arial"/>
              </a:rPr>
              <a:t>te</a:t>
            </a:r>
            <a:r>
              <a:rPr dirty="0" smtClean="0" sz="1400" spc="-54" b="1">
                <a:latin typeface="Arial"/>
                <a:cs typeface="Arial"/>
              </a:rPr>
              <a:t> 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0" b="1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  <a:p>
            <a:pPr marL="273177" marR="273363" algn="ctr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 b="1">
                <a:latin typeface="Arial"/>
                <a:cs typeface="Arial"/>
              </a:rPr>
              <a:t>2016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PQ</a:t>
            </a:r>
            <a:r>
              <a:rPr dirty="0" smtClean="0" sz="1400" spc="-4" b="1">
                <a:latin typeface="Arial"/>
                <a:cs typeface="Arial"/>
              </a:rPr>
              <a:t>R</a:t>
            </a:r>
            <a:r>
              <a:rPr dirty="0" smtClean="0" sz="1400" spc="0" b="1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51908" y="1540510"/>
            <a:ext cx="3602609" cy="728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82565" marR="882964" algn="ctr">
              <a:lnSpc>
                <a:spcPct val="95825"/>
              </a:lnSpc>
              <a:spcBef>
                <a:spcPts val="275"/>
              </a:spcBef>
            </a:pPr>
            <a:r>
              <a:rPr dirty="0" smtClean="0" sz="1400" spc="0" b="1">
                <a:latin typeface="Arial"/>
                <a:cs typeface="Arial"/>
              </a:rPr>
              <a:t>G</a:t>
            </a:r>
            <a:r>
              <a:rPr dirty="0" smtClean="0" sz="1400" spc="4" b="1">
                <a:latin typeface="Arial"/>
                <a:cs typeface="Arial"/>
              </a:rPr>
              <a:t>r</a:t>
            </a:r>
            <a:r>
              <a:rPr dirty="0" smtClean="0" sz="1400" spc="-4" b="1">
                <a:latin typeface="Arial"/>
                <a:cs typeface="Arial"/>
              </a:rPr>
              <a:t>o</a:t>
            </a:r>
            <a:r>
              <a:rPr dirty="0" smtClean="0" sz="1400" spc="-4" b="1">
                <a:latin typeface="Arial"/>
                <a:cs typeface="Arial"/>
              </a:rPr>
              <a:t>u</a:t>
            </a:r>
            <a:r>
              <a:rPr dirty="0" smtClean="0" sz="1400" spc="-4" b="1">
                <a:latin typeface="Arial"/>
                <a:cs typeface="Arial"/>
              </a:rPr>
              <a:t>p</a:t>
            </a:r>
            <a:r>
              <a:rPr dirty="0" smtClean="0" sz="1400" spc="0" b="1">
                <a:latin typeface="Arial"/>
                <a:cs typeface="Arial"/>
              </a:rPr>
              <a:t>s</a:t>
            </a:r>
            <a:r>
              <a:rPr dirty="0" smtClean="0" sz="1400" spc="-29" b="1">
                <a:latin typeface="Arial"/>
                <a:cs typeface="Arial"/>
              </a:rPr>
              <a:t> </a:t>
            </a:r>
            <a:r>
              <a:rPr dirty="0" smtClean="0" sz="1400" spc="34" b="1">
                <a:latin typeface="Arial"/>
                <a:cs typeface="Arial"/>
              </a:rPr>
              <a:t>w</a:t>
            </a:r>
            <a:r>
              <a:rPr dirty="0" smtClean="0" sz="1400" spc="4" b="1">
                <a:latin typeface="Arial"/>
                <a:cs typeface="Arial"/>
              </a:rPr>
              <a:t>i</a:t>
            </a:r>
            <a:r>
              <a:rPr dirty="0" smtClean="0" sz="1400" spc="-9" b="1">
                <a:latin typeface="Arial"/>
                <a:cs typeface="Arial"/>
              </a:rPr>
              <a:t>t</a:t>
            </a:r>
            <a:r>
              <a:rPr dirty="0" smtClean="0" sz="1400" spc="0" b="1">
                <a:latin typeface="Arial"/>
                <a:cs typeface="Arial"/>
              </a:rPr>
              <a:t>h</a:t>
            </a:r>
            <a:r>
              <a:rPr dirty="0" smtClean="0" sz="1400" spc="-5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10+</a:t>
            </a:r>
            <a:r>
              <a:rPr dirty="0" smtClean="0" sz="1400" spc="-9" b="1">
                <a:latin typeface="Arial"/>
                <a:cs typeface="Arial"/>
              </a:rPr>
              <a:t> </a:t>
            </a:r>
            <a:r>
              <a:rPr dirty="0" smtClean="0" sz="1400" spc="0" b="1">
                <a:latin typeface="Arial"/>
                <a:cs typeface="Arial"/>
              </a:rPr>
              <a:t>EPs</a:t>
            </a:r>
            <a:endParaRPr sz="1400">
              <a:latin typeface="Arial"/>
              <a:cs typeface="Arial"/>
            </a:endParaRPr>
          </a:p>
          <a:p>
            <a:pPr marL="217639" marR="217553" algn="ctr">
              <a:lnSpc>
                <a:spcPct val="95825"/>
              </a:lnSpc>
              <a:spcBef>
                <a:spcPts val="1753"/>
              </a:spcBef>
            </a:pP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g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u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-2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34" b="1">
                <a:solidFill>
                  <a:srgbClr val="00529B"/>
                </a:solidFill>
                <a:latin typeface="Arial"/>
                <a:cs typeface="Arial"/>
              </a:rPr>
              <a:t>w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h</a:t>
            </a:r>
            <a:r>
              <a:rPr dirty="0" smtClean="0" sz="1400" spc="-4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109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s,</a:t>
            </a:r>
            <a:r>
              <a:rPr dirty="0" smtClean="0" sz="1400" spc="3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Ps,</a:t>
            </a:r>
            <a:r>
              <a:rPr dirty="0" smtClean="0" sz="1400" spc="-1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Ss,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8495" y="1464310"/>
            <a:ext cx="3602545" cy="881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4844" marR="664243" algn="ctr">
              <a:lnSpc>
                <a:spcPts val="1770"/>
              </a:lnSpc>
              <a:spcBef>
                <a:spcPts val="88"/>
              </a:spcBef>
            </a:pPr>
            <a:r>
              <a:rPr dirty="0" smtClean="0" sz="1600" spc="0" b="1">
                <a:latin typeface="Arial"/>
                <a:cs typeface="Arial"/>
              </a:rPr>
              <a:t>Groups</a:t>
            </a:r>
            <a:r>
              <a:rPr dirty="0" smtClean="0" sz="1600" spc="-46" b="1">
                <a:latin typeface="Arial"/>
                <a:cs typeface="Arial"/>
              </a:rPr>
              <a:t> </a:t>
            </a:r>
            <a:r>
              <a:rPr dirty="0" smtClean="0" sz="1600" spc="44" b="1">
                <a:latin typeface="Arial"/>
                <a:cs typeface="Arial"/>
              </a:rPr>
              <a:t>w</a:t>
            </a:r>
            <a:r>
              <a:rPr dirty="0" smtClean="0" sz="1600" spc="0" b="1">
                <a:latin typeface="Arial"/>
                <a:cs typeface="Arial"/>
              </a:rPr>
              <a:t>ith</a:t>
            </a:r>
            <a:r>
              <a:rPr dirty="0" smtClean="0" sz="1600" spc="-31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2</a:t>
            </a:r>
            <a:r>
              <a:rPr dirty="0" smtClean="0" sz="1600" spc="-8" b="1">
                <a:latin typeface="Arial"/>
                <a:cs typeface="Arial"/>
              </a:rPr>
              <a:t> </a:t>
            </a:r>
            <a:r>
              <a:rPr dirty="0" smtClean="0" sz="1600" spc="-4" b="1">
                <a:latin typeface="Arial"/>
                <a:cs typeface="Arial"/>
              </a:rPr>
              <a:t>t</a:t>
            </a:r>
            <a:r>
              <a:rPr dirty="0" smtClean="0" sz="1600" spc="0" b="1">
                <a:latin typeface="Arial"/>
                <a:cs typeface="Arial"/>
              </a:rPr>
              <a:t>o</a:t>
            </a:r>
            <a:r>
              <a:rPr dirty="0" smtClean="0" sz="1600" spc="9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9</a:t>
            </a:r>
            <a:r>
              <a:rPr dirty="0" smtClean="0" sz="1600" spc="-8" b="1">
                <a:latin typeface="Arial"/>
                <a:cs typeface="Arial"/>
              </a:rPr>
              <a:t> </a:t>
            </a:r>
            <a:r>
              <a:rPr dirty="0" smtClean="0" sz="1600" spc="4" b="1">
                <a:latin typeface="Arial"/>
                <a:cs typeface="Arial"/>
              </a:rPr>
              <a:t>E</a:t>
            </a:r>
            <a:r>
              <a:rPr dirty="0" smtClean="0" sz="1600" spc="4" b="1">
                <a:latin typeface="Arial"/>
                <a:cs typeface="Arial"/>
              </a:rPr>
              <a:t>P</a:t>
            </a:r>
            <a:r>
              <a:rPr dirty="0" smtClean="0" sz="1600" spc="0" b="1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789790" marR="787024" algn="ctr">
              <a:lnSpc>
                <a:spcPct val="95825"/>
              </a:lnSpc>
            </a:pPr>
            <a:r>
              <a:rPr dirty="0" smtClean="0" sz="1600" spc="0" b="1">
                <a:latin typeface="Arial"/>
                <a:cs typeface="Arial"/>
              </a:rPr>
              <a:t>and</a:t>
            </a:r>
            <a:r>
              <a:rPr dirty="0" smtClean="0" sz="1600" spc="0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Solo</a:t>
            </a:r>
            <a:r>
              <a:rPr dirty="0" smtClean="0" sz="1600" spc="9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Ph</a:t>
            </a:r>
            <a:r>
              <a:rPr dirty="0" smtClean="0" sz="1600" spc="-34" b="1">
                <a:latin typeface="Arial"/>
                <a:cs typeface="Arial"/>
              </a:rPr>
              <a:t>y</a:t>
            </a:r>
            <a:r>
              <a:rPr dirty="0" smtClean="0" sz="1600" spc="0" b="1">
                <a:latin typeface="Arial"/>
                <a:cs typeface="Arial"/>
              </a:rPr>
              <a:t>sicia</a:t>
            </a:r>
            <a:r>
              <a:rPr dirty="0" smtClean="0" sz="1600" spc="-4" b="1">
                <a:latin typeface="Arial"/>
                <a:cs typeface="Arial"/>
              </a:rPr>
              <a:t>n</a:t>
            </a:r>
            <a:r>
              <a:rPr dirty="0" smtClean="0" sz="1600" spc="0" b="1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 marL="140660" marR="140008" indent="0" algn="ctr">
              <a:lnSpc>
                <a:spcPts val="1680"/>
              </a:lnSpc>
              <a:spcBef>
                <a:spcPts val="114"/>
              </a:spcBef>
            </a:pPr>
            <a:r>
              <a:rPr dirty="0" smtClean="0" sz="1400" spc="-109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s,</a:t>
            </a:r>
            <a:r>
              <a:rPr dirty="0" smtClean="0" sz="1400" spc="25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NP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Ss,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3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d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h</a:t>
            </a:r>
            <a:r>
              <a:rPr dirty="0" smtClean="0" sz="1400" spc="-50" b="1">
                <a:solidFill>
                  <a:srgbClr val="00529B"/>
                </a:solidFill>
                <a:latin typeface="Arial"/>
                <a:cs typeface="Arial"/>
              </a:rPr>
              <a:t>y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an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g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o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u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-2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34" b="1">
                <a:solidFill>
                  <a:srgbClr val="00529B"/>
                </a:solidFill>
                <a:latin typeface="Arial"/>
                <a:cs typeface="Arial"/>
              </a:rPr>
              <a:t>w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i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t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h</a:t>
            </a:r>
            <a:r>
              <a:rPr dirty="0" smtClean="0" sz="1400" spc="-4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-109" b="1">
                <a:solidFill>
                  <a:srgbClr val="00529B"/>
                </a:solidFill>
                <a:latin typeface="Arial"/>
                <a:cs typeface="Arial"/>
              </a:rPr>
              <a:t>P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s,</a:t>
            </a:r>
            <a:r>
              <a:rPr dirty="0" smtClean="0" sz="1400" spc="34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NP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,</a:t>
            </a:r>
            <a:r>
              <a:rPr dirty="0" smtClean="0" sz="1400" spc="-9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Ss,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 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C</a:t>
            </a:r>
            <a:r>
              <a:rPr dirty="0" smtClean="0" sz="1400" spc="-4" b="1">
                <a:solidFill>
                  <a:srgbClr val="00529B"/>
                </a:solidFill>
                <a:latin typeface="Arial"/>
                <a:cs typeface="Arial"/>
              </a:rPr>
              <a:t>R</a:t>
            </a:r>
            <a:r>
              <a:rPr dirty="0" smtClean="0" sz="1400" spc="4" b="1">
                <a:solidFill>
                  <a:srgbClr val="00529B"/>
                </a:solidFill>
                <a:latin typeface="Arial"/>
                <a:cs typeface="Arial"/>
              </a:rPr>
              <a:t>N</a:t>
            </a:r>
            <a:r>
              <a:rPr dirty="0" smtClean="0" sz="1400" spc="-39" b="1">
                <a:solidFill>
                  <a:srgbClr val="00529B"/>
                </a:solidFill>
                <a:latin typeface="Arial"/>
                <a:cs typeface="Arial"/>
              </a:rPr>
              <a:t>A</a:t>
            </a:r>
            <a:r>
              <a:rPr dirty="0" smtClean="0" sz="1400" spc="0" b="1">
                <a:solidFill>
                  <a:srgbClr val="00529B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01168" y="361188"/>
            <a:ext cx="451713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645668" y="1772988"/>
            <a:ext cx="7984459" cy="4313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408">
              <a:lnSpc>
                <a:spcPts val="3005"/>
              </a:lnSpc>
              <a:spcBef>
                <a:spcPts val="150"/>
              </a:spcBef>
            </a:pPr>
            <a:r>
              <a:rPr dirty="0" smtClean="0" baseline="15445" sz="26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908" sz="2625" spc="179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Grou</a:t>
            </a:r>
            <a:r>
              <a:rPr dirty="0" smtClean="0" baseline="7508" sz="3900" spc="9">
                <a:latin typeface="Lucida Sans Unicode"/>
                <a:cs typeface="Lucida Sans Unicode"/>
              </a:rPr>
              <a:t>p</a:t>
            </a:r>
            <a:r>
              <a:rPr dirty="0" smtClean="0" baseline="7508" sz="3900" spc="0">
                <a:latin typeface="Lucida Sans Unicode"/>
                <a:cs typeface="Lucida Sans Unicode"/>
              </a:rPr>
              <a:t>s</a:t>
            </a:r>
            <a:r>
              <a:rPr dirty="0" smtClean="0" baseline="7508" sz="3900" spc="-34"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and</a:t>
            </a:r>
            <a:r>
              <a:rPr dirty="0" smtClean="0" baseline="7508" sz="3900" spc="9"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solo</a:t>
            </a:r>
            <a:r>
              <a:rPr dirty="0" smtClean="0" baseline="7508" sz="3900" spc="-14"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p</a:t>
            </a:r>
            <a:r>
              <a:rPr dirty="0" smtClean="0" baseline="7508" sz="3900" spc="4">
                <a:latin typeface="Lucida Sans Unicode"/>
                <a:cs typeface="Lucida Sans Unicode"/>
              </a:rPr>
              <a:t>r</a:t>
            </a:r>
            <a:r>
              <a:rPr dirty="0" smtClean="0" baseline="7508" sz="3900" spc="0">
                <a:latin typeface="Lucida Sans Unicode"/>
                <a:cs typeface="Lucida Sans Unicode"/>
              </a:rPr>
              <a:t>actitione</a:t>
            </a:r>
            <a:r>
              <a:rPr dirty="0" smtClean="0" baseline="7508" sz="3900" spc="4">
                <a:latin typeface="Lucida Sans Unicode"/>
                <a:cs typeface="Lucida Sans Unicode"/>
              </a:rPr>
              <a:t>r</a:t>
            </a:r>
            <a:r>
              <a:rPr dirty="0" smtClean="0" baseline="7508" sz="3900" spc="0">
                <a:latin typeface="Lucida Sans Unicode"/>
                <a:cs typeface="Lucida Sans Unicode"/>
              </a:rPr>
              <a:t>s</a:t>
            </a:r>
            <a:r>
              <a:rPr dirty="0" smtClean="0" baseline="7508" sz="3900" spc="-24"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su</a:t>
            </a:r>
            <a:r>
              <a:rPr dirty="0" smtClean="0" baseline="7508" sz="3900" spc="9">
                <a:latin typeface="Lucida Sans Unicode"/>
                <a:cs typeface="Lucida Sans Unicode"/>
              </a:rPr>
              <a:t>b</a:t>
            </a:r>
            <a:r>
              <a:rPr dirty="0" smtClean="0" baseline="7508" sz="3900" spc="0">
                <a:latin typeface="Lucida Sans Unicode"/>
                <a:cs typeface="Lucida Sans Unicode"/>
              </a:rPr>
              <a:t>ject</a:t>
            </a:r>
            <a:r>
              <a:rPr dirty="0" smtClean="0" baseline="7508" sz="3900" spc="-19"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latin typeface="Lucida Sans Unicode"/>
                <a:cs typeface="Lucida Sans Unicode"/>
              </a:rPr>
              <a:t>to</a:t>
            </a:r>
            <a:endParaRPr sz="2600">
              <a:latin typeface="Lucida Sans Unicode"/>
              <a:cs typeface="Lucida Sans Unicode"/>
            </a:endParaRPr>
          </a:p>
          <a:p>
            <a:pPr marL="269036" marR="63408">
              <a:lnSpc>
                <a:spcPts val="2810"/>
              </a:lnSpc>
            </a:pPr>
            <a:r>
              <a:rPr dirty="0" smtClean="0" baseline="8343" sz="3900" spc="0">
                <a:latin typeface="Lucida Sans Unicode"/>
                <a:cs typeface="Lucida Sans Unicode"/>
              </a:rPr>
              <a:t>u</a:t>
            </a:r>
            <a:r>
              <a:rPr dirty="0" smtClean="0" baseline="8343" sz="3900" spc="4">
                <a:latin typeface="Lucida Sans Unicode"/>
                <a:cs typeface="Lucida Sans Unicode"/>
              </a:rPr>
              <a:t>p</a:t>
            </a:r>
            <a:r>
              <a:rPr dirty="0" smtClean="0" baseline="8343" sz="3900" spc="0">
                <a:latin typeface="Lucida Sans Unicode"/>
                <a:cs typeface="Lucida Sans Unicode"/>
              </a:rPr>
              <a:t>war</a:t>
            </a:r>
            <a:r>
              <a:rPr dirty="0" smtClean="0" baseline="8343" sz="3900" spc="4">
                <a:latin typeface="Lucida Sans Unicode"/>
                <a:cs typeface="Lucida Sans Unicode"/>
              </a:rPr>
              <a:t>d</a:t>
            </a:r>
            <a:r>
              <a:rPr dirty="0" smtClean="0" baseline="8343" sz="3900" spc="0">
                <a:latin typeface="Lucida Sans Unicode"/>
                <a:cs typeface="Lucida Sans Unicode"/>
              </a:rPr>
              <a:t>,</a:t>
            </a:r>
            <a:r>
              <a:rPr dirty="0" smtClean="0" baseline="8343" sz="3900" spc="-34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neut</a:t>
            </a:r>
            <a:r>
              <a:rPr dirty="0" smtClean="0" baseline="8343" sz="3900" spc="4">
                <a:latin typeface="Lucida Sans Unicode"/>
                <a:cs typeface="Lucida Sans Unicode"/>
              </a:rPr>
              <a:t>r</a:t>
            </a:r>
            <a:r>
              <a:rPr dirty="0" smtClean="0" baseline="8343" sz="3900" spc="0">
                <a:latin typeface="Lucida Sans Unicode"/>
                <a:cs typeface="Lucida Sans Unicode"/>
              </a:rPr>
              <a:t>al</a:t>
            </a:r>
            <a:r>
              <a:rPr dirty="0" smtClean="0" baseline="8343" sz="3900" spc="-24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or</a:t>
            </a:r>
            <a:r>
              <a:rPr dirty="0" smtClean="0" baseline="8343" sz="3900" spc="0">
                <a:latin typeface="Lucida Sans Unicode"/>
                <a:cs typeface="Lucida Sans Unicode"/>
              </a:rPr>
              <a:t> </a:t>
            </a:r>
            <a:r>
              <a:rPr dirty="0" smtClean="0" baseline="8343" sz="3900" spc="4">
                <a:latin typeface="Lucida Sans Unicode"/>
                <a:cs typeface="Lucida Sans Unicode"/>
              </a:rPr>
              <a:t>d</a:t>
            </a:r>
            <a:r>
              <a:rPr dirty="0" smtClean="0" baseline="8343" sz="3900" spc="0">
                <a:latin typeface="Lucida Sans Unicode"/>
                <a:cs typeface="Lucida Sans Unicode"/>
              </a:rPr>
              <a:t>ownward</a:t>
            </a:r>
            <a:r>
              <a:rPr dirty="0" smtClean="0" baseline="8343" sz="3900" spc="-24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a</a:t>
            </a:r>
            <a:r>
              <a:rPr dirty="0" smtClean="0" baseline="8343" sz="3900" spc="4">
                <a:latin typeface="Lucida Sans Unicode"/>
                <a:cs typeface="Lucida Sans Unicode"/>
              </a:rPr>
              <a:t>d</a:t>
            </a:r>
            <a:r>
              <a:rPr dirty="0" smtClean="0" baseline="8343" sz="3900" spc="0">
                <a:latin typeface="Lucida Sans Unicode"/>
                <a:cs typeface="Lucida Sans Unicode"/>
              </a:rPr>
              <a:t>just</a:t>
            </a:r>
            <a:r>
              <a:rPr dirty="0" smtClean="0" baseline="8343" sz="3900" spc="9">
                <a:latin typeface="Lucida Sans Unicode"/>
                <a:cs typeface="Lucida Sans Unicode"/>
              </a:rPr>
              <a:t>m</a:t>
            </a:r>
            <a:r>
              <a:rPr dirty="0" smtClean="0" baseline="8343" sz="3900" spc="0">
                <a:latin typeface="Lucida Sans Unicode"/>
                <a:cs typeface="Lucida Sans Unicode"/>
              </a:rPr>
              <a:t>ents</a:t>
            </a:r>
            <a:endParaRPr sz="2600">
              <a:latin typeface="Lucida Sans Unicode"/>
              <a:cs typeface="Lucida Sans Unicode"/>
            </a:endParaRPr>
          </a:p>
          <a:p>
            <a:pPr marL="269036" marR="63408">
              <a:lnSpc>
                <a:spcPts val="2830"/>
              </a:lnSpc>
              <a:spcBef>
                <a:spcPts val="0"/>
              </a:spcBef>
            </a:pPr>
            <a:r>
              <a:rPr dirty="0" smtClean="0" baseline="8343" sz="3900" spc="0">
                <a:latin typeface="Lucida Sans Unicode"/>
                <a:cs typeface="Lucida Sans Unicode"/>
              </a:rPr>
              <a:t>de</a:t>
            </a:r>
            <a:r>
              <a:rPr dirty="0" smtClean="0" baseline="8343" sz="3900" spc="4">
                <a:latin typeface="Lucida Sans Unicode"/>
                <a:cs typeface="Lucida Sans Unicode"/>
              </a:rPr>
              <a:t>r</a:t>
            </a:r>
            <a:r>
              <a:rPr dirty="0" smtClean="0" baseline="8343" sz="3900" spc="0">
                <a:latin typeface="Lucida Sans Unicode"/>
                <a:cs typeface="Lucida Sans Unicode"/>
              </a:rPr>
              <a:t>ived</a:t>
            </a:r>
            <a:r>
              <a:rPr dirty="0" smtClean="0" baseline="8343" sz="3900" spc="-25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un</a:t>
            </a:r>
            <a:r>
              <a:rPr dirty="0" smtClean="0" baseline="8343" sz="3900" spc="9">
                <a:latin typeface="Lucida Sans Unicode"/>
                <a:cs typeface="Lucida Sans Unicode"/>
              </a:rPr>
              <a:t>d</a:t>
            </a:r>
            <a:r>
              <a:rPr dirty="0" smtClean="0" baseline="8343" sz="3900" spc="0">
                <a:latin typeface="Lucida Sans Unicode"/>
                <a:cs typeface="Lucida Sans Unicode"/>
              </a:rPr>
              <a:t>er</a:t>
            </a:r>
            <a:r>
              <a:rPr dirty="0" smtClean="0" baseline="8343" sz="3900" spc="-24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q</a:t>
            </a:r>
            <a:r>
              <a:rPr dirty="0" smtClean="0" baseline="8343" sz="3900" spc="4">
                <a:latin typeface="Lucida Sans Unicode"/>
                <a:cs typeface="Lucida Sans Unicode"/>
              </a:rPr>
              <a:t>u</a:t>
            </a:r>
            <a:r>
              <a:rPr dirty="0" smtClean="0" baseline="8343" sz="3900" spc="0">
                <a:latin typeface="Lucida Sans Unicode"/>
                <a:cs typeface="Lucida Sans Unicode"/>
              </a:rPr>
              <a:t>al</a:t>
            </a:r>
            <a:r>
              <a:rPr dirty="0" smtClean="0" baseline="8343" sz="3900" spc="4">
                <a:latin typeface="Lucida Sans Unicode"/>
                <a:cs typeface="Lucida Sans Unicode"/>
              </a:rPr>
              <a:t>i</a:t>
            </a:r>
            <a:r>
              <a:rPr dirty="0" smtClean="0" baseline="8343" sz="3900" spc="0">
                <a:latin typeface="Lucida Sans Unicode"/>
                <a:cs typeface="Lucida Sans Unicode"/>
              </a:rPr>
              <a:t>t</a:t>
            </a:r>
            <a:r>
              <a:rPr dirty="0" smtClean="0" baseline="8343" sz="3900" spc="4">
                <a:latin typeface="Lucida Sans Unicode"/>
                <a:cs typeface="Lucida Sans Unicode"/>
              </a:rPr>
              <a:t>y</a:t>
            </a:r>
            <a:r>
              <a:rPr dirty="0" smtClean="0" baseline="8343" sz="3900" spc="4">
                <a:latin typeface="Lucida Sans Unicode"/>
                <a:cs typeface="Lucida Sans Unicode"/>
              </a:rPr>
              <a:t>-</a:t>
            </a:r>
            <a:r>
              <a:rPr dirty="0" smtClean="0" baseline="8343" sz="3900" spc="0">
                <a:latin typeface="Lucida Sans Unicode"/>
                <a:cs typeface="Lucida Sans Unicode"/>
              </a:rPr>
              <a:t>tier</a:t>
            </a:r>
            <a:r>
              <a:rPr dirty="0" smtClean="0" baseline="8343" sz="3900" spc="4">
                <a:latin typeface="Lucida Sans Unicode"/>
                <a:cs typeface="Lucida Sans Unicode"/>
              </a:rPr>
              <a:t>i</a:t>
            </a:r>
            <a:r>
              <a:rPr dirty="0" smtClean="0" baseline="8343" sz="3900" spc="0">
                <a:latin typeface="Lucida Sans Unicode"/>
                <a:cs typeface="Lucida Sans Unicode"/>
              </a:rPr>
              <a:t>ng</a:t>
            </a:r>
            <a:r>
              <a:rPr dirty="0" smtClean="0" baseline="8343" sz="3900" spc="-39"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latin typeface="Lucida Sans Unicode"/>
                <a:cs typeface="Lucida Sans Unicode"/>
              </a:rPr>
              <a:t>metho</a:t>
            </a:r>
            <a:r>
              <a:rPr dirty="0" smtClean="0" baseline="8343" sz="3900" spc="9">
                <a:latin typeface="Lucida Sans Unicode"/>
                <a:cs typeface="Lucida Sans Unicode"/>
              </a:rPr>
              <a:t>d</a:t>
            </a:r>
            <a:r>
              <a:rPr dirty="0" smtClean="0" baseline="8343" sz="3900" spc="0">
                <a:latin typeface="Lucida Sans Unicode"/>
                <a:cs typeface="Lucida Sans Unicode"/>
              </a:rPr>
              <a:t>ology</a:t>
            </a:r>
            <a:endParaRPr sz="2600">
              <a:latin typeface="Lucida Sans Unicode"/>
              <a:cs typeface="Lucida Sans Unicode"/>
            </a:endParaRPr>
          </a:p>
          <a:p>
            <a:pPr marL="525068" marR="137449" indent="-228600">
              <a:lnSpc>
                <a:spcPts val="3073"/>
              </a:lnSpc>
              <a:tabLst>
                <a:tab pos="520700" algn="l"/>
              </a:tabLst>
            </a:pPr>
            <a:r>
              <a:rPr dirty="0" smtClean="0" sz="2000" spc="0">
                <a:solidFill>
                  <a:srgbClr val="4F81BC"/>
                </a:solidFill>
                <a:latin typeface="Verdana"/>
                <a:cs typeface="Verdana"/>
              </a:rPr>
              <a:t>◦	</a:t>
            </a:r>
            <a:r>
              <a:rPr dirty="0" smtClean="0" sz="2000" spc="14" u="heavy">
                <a:latin typeface="Lucida Sans Unicode"/>
                <a:cs typeface="Lucida Sans Unicode"/>
              </a:rPr>
              <a:t>E</a:t>
            </a:r>
            <a:r>
              <a:rPr dirty="0" smtClean="0" sz="2000" spc="4" u="heavy">
                <a:latin typeface="Lucida Sans Unicode"/>
                <a:cs typeface="Lucida Sans Unicode"/>
              </a:rPr>
              <a:t>x</a:t>
            </a:r>
            <a:r>
              <a:rPr dirty="0" smtClean="0" sz="2000" spc="0" u="heavy">
                <a:latin typeface="Lucida Sans Unicode"/>
                <a:cs typeface="Lucida Sans Unicode"/>
              </a:rPr>
              <a:t>cept</a:t>
            </a:r>
            <a:r>
              <a:rPr dirty="0" smtClean="0" sz="2000" spc="-9" u="heavy">
                <a:latin typeface="Lucida Sans Unicode"/>
                <a:cs typeface="Lucida Sans Unicode"/>
              </a:rPr>
              <a:t>i</a:t>
            </a:r>
            <a:r>
              <a:rPr dirty="0" smtClean="0" sz="2000" spc="0" u="heavy">
                <a:latin typeface="Lucida Sans Unicode"/>
                <a:cs typeface="Lucida Sans Unicode"/>
              </a:rPr>
              <a:t>on</a:t>
            </a:r>
            <a:r>
              <a:rPr dirty="0" smtClean="0" sz="2000" spc="0">
                <a:latin typeface="Lucida Sans Unicode"/>
                <a:cs typeface="Lucida Sans Unicode"/>
              </a:rPr>
              <a:t>:</a:t>
            </a:r>
            <a:r>
              <a:rPr dirty="0" smtClean="0" sz="2000" spc="-4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Groups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c</a:t>
            </a:r>
            <a:r>
              <a:rPr dirty="0" smtClean="0" sz="2000" spc="4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nsi</a:t>
            </a:r>
            <a:r>
              <a:rPr dirty="0" smtClean="0" sz="2000" spc="-4">
                <a:latin typeface="Lucida Sans Unicode"/>
                <a:cs typeface="Lucida Sans Unicode"/>
              </a:rPr>
              <a:t>s</a:t>
            </a:r>
            <a:r>
              <a:rPr dirty="0" smtClean="0" sz="2000" spc="-4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ing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of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4">
                <a:latin typeface="Lucida Sans Unicode"/>
                <a:cs typeface="Lucida Sans Unicode"/>
              </a:rPr>
              <a:t>n</a:t>
            </a:r>
            <a:r>
              <a:rPr dirty="0" smtClean="0" sz="2000" spc="0">
                <a:latin typeface="Lucida Sans Unicode"/>
                <a:cs typeface="Lucida Sans Unicode"/>
              </a:rPr>
              <a:t>ly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n</a:t>
            </a:r>
            <a:r>
              <a:rPr dirty="0" smtClean="0" sz="2000" spc="4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nphys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cian</a:t>
            </a:r>
            <a:r>
              <a:rPr dirty="0" smtClean="0" sz="2000" spc="-4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EPs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and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525068" marR="137449">
              <a:lnSpc>
                <a:spcPts val="3073"/>
              </a:lnSpc>
              <a:tabLst>
                <a:tab pos="520700" algn="l"/>
              </a:tabLst>
            </a:pPr>
            <a:r>
              <a:rPr dirty="0" smtClean="0" sz="2000" spc="0">
                <a:latin typeface="Lucida Sans Unicode"/>
                <a:cs typeface="Lucida Sans Unicode"/>
              </a:rPr>
              <a:t>solo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pr</a:t>
            </a:r>
            <a:r>
              <a:rPr dirty="0" smtClean="0" sz="2000" spc="-9">
                <a:latin typeface="Lucida Sans Unicode"/>
                <a:cs typeface="Lucida Sans Unicode"/>
              </a:rPr>
              <a:t>a</a:t>
            </a:r>
            <a:r>
              <a:rPr dirty="0" smtClean="0" sz="2000" spc="0">
                <a:latin typeface="Lucida Sans Unicode"/>
                <a:cs typeface="Lucida Sans Unicode"/>
              </a:rPr>
              <a:t>cti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ioners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w</a:t>
            </a:r>
            <a:r>
              <a:rPr dirty="0" smtClean="0" sz="2000" spc="4">
                <a:latin typeface="Lucida Sans Unicode"/>
                <a:cs typeface="Lucida Sans Unicode"/>
              </a:rPr>
              <a:t>h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are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n</a:t>
            </a:r>
            <a:r>
              <a:rPr dirty="0" smtClean="0" sz="2000" spc="9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np</a:t>
            </a:r>
            <a:r>
              <a:rPr dirty="0" smtClean="0" sz="2000" spc="4">
                <a:latin typeface="Lucida Sans Unicode"/>
                <a:cs typeface="Lucida Sans Unicode"/>
              </a:rPr>
              <a:t>h</a:t>
            </a:r>
            <a:r>
              <a:rPr dirty="0" smtClean="0" sz="2000" spc="0">
                <a:latin typeface="Lucida Sans Unicode"/>
                <a:cs typeface="Lucida Sans Unicode"/>
              </a:rPr>
              <a:t>ys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cian</a:t>
            </a:r>
            <a:r>
              <a:rPr dirty="0" smtClean="0" sz="2000" spc="-3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EPs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held</a:t>
            </a:r>
            <a:r>
              <a:rPr dirty="0" smtClean="0" sz="2000" spc="-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harmle</a:t>
            </a:r>
            <a:r>
              <a:rPr dirty="0" smtClean="0" sz="2000" spc="-4">
                <a:latin typeface="Lucida Sans Unicode"/>
                <a:cs typeface="Lucida Sans Unicode"/>
              </a:rPr>
              <a:t>s</a:t>
            </a:r>
            <a:r>
              <a:rPr dirty="0" smtClean="0" sz="2000" spc="0">
                <a:latin typeface="Lucida Sans Unicode"/>
                <a:cs typeface="Lucida Sans Unicode"/>
              </a:rPr>
              <a:t>s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525068" marR="137449">
              <a:lnSpc>
                <a:spcPts val="3073"/>
              </a:lnSpc>
              <a:tabLst>
                <a:tab pos="520700" algn="l"/>
              </a:tabLst>
            </a:pPr>
            <a:r>
              <a:rPr dirty="0" smtClean="0" sz="2000" spc="0">
                <a:latin typeface="Lucida Sans Unicode"/>
                <a:cs typeface="Lucida Sans Unicode"/>
              </a:rPr>
              <a:t>f</a:t>
            </a:r>
            <a:r>
              <a:rPr dirty="0" smtClean="0" sz="2000" spc="-9">
                <a:latin typeface="Lucida Sans Unicode"/>
                <a:cs typeface="Lucida Sans Unicode"/>
              </a:rPr>
              <a:t>r</a:t>
            </a:r>
            <a:r>
              <a:rPr dirty="0" smtClean="0" sz="2000" spc="0">
                <a:latin typeface="Lucida Sans Unicode"/>
                <a:cs typeface="Lucida Sans Unicode"/>
              </a:rPr>
              <a:t>om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do</a:t>
            </a:r>
            <a:r>
              <a:rPr dirty="0" smtClean="0" sz="2000" spc="4">
                <a:latin typeface="Lucida Sans Unicode"/>
                <a:cs typeface="Lucida Sans Unicode"/>
              </a:rPr>
              <a:t>w</a:t>
            </a:r>
            <a:r>
              <a:rPr dirty="0" smtClean="0" sz="2000" spc="0">
                <a:latin typeface="Lucida Sans Unicode"/>
                <a:cs typeface="Lucida Sans Unicode"/>
              </a:rPr>
              <a:t>n</a:t>
            </a:r>
            <a:r>
              <a:rPr dirty="0" smtClean="0" sz="2000" spc="4">
                <a:latin typeface="Lucida Sans Unicode"/>
                <a:cs typeface="Lucida Sans Unicode"/>
              </a:rPr>
              <a:t>w</a:t>
            </a:r>
            <a:r>
              <a:rPr dirty="0" smtClean="0" sz="2000" spc="0">
                <a:latin typeface="Lucida Sans Unicode"/>
                <a:cs typeface="Lucida Sans Unicode"/>
              </a:rPr>
              <a:t>ard</a:t>
            </a:r>
            <a:r>
              <a:rPr dirty="0" smtClean="0" sz="2000" spc="-5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adjustments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u</a:t>
            </a:r>
            <a:r>
              <a:rPr dirty="0" smtClean="0" sz="2000" spc="9">
                <a:latin typeface="Lucida Sans Unicode"/>
                <a:cs typeface="Lucida Sans Unicode"/>
              </a:rPr>
              <a:t>n</a:t>
            </a:r>
            <a:r>
              <a:rPr dirty="0" smtClean="0" sz="2000" spc="0">
                <a:latin typeface="Lucida Sans Unicode"/>
                <a:cs typeface="Lucida Sans Unicode"/>
              </a:rPr>
              <a:t>der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quali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9">
                <a:latin typeface="Lucida Sans Unicode"/>
                <a:cs typeface="Lucida Sans Unicode"/>
              </a:rPr>
              <a:t>y</a:t>
            </a:r>
            <a:r>
              <a:rPr dirty="0" smtClean="0" sz="2000" spc="4">
                <a:latin typeface="Lucida Sans Unicode"/>
                <a:cs typeface="Lucida Sans Unicode"/>
              </a:rPr>
              <a:t>-</a:t>
            </a:r>
            <a:r>
              <a:rPr dirty="0" smtClean="0" sz="2000" spc="0">
                <a:latin typeface="Lucida Sans Unicode"/>
                <a:cs typeface="Lucida Sans Unicode"/>
              </a:rPr>
              <a:t>t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er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ng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525068" marR="137449">
              <a:lnSpc>
                <a:spcPts val="3073"/>
              </a:lnSpc>
              <a:tabLst>
                <a:tab pos="520700" algn="l"/>
              </a:tabLst>
            </a:pPr>
            <a:r>
              <a:rPr dirty="0" smtClean="0" sz="2000" spc="0">
                <a:latin typeface="Lucida Sans Unicode"/>
                <a:cs typeface="Lucida Sans Unicode"/>
              </a:rPr>
              <a:t>method</a:t>
            </a:r>
            <a:r>
              <a:rPr dirty="0" smtClean="0" sz="2000" spc="4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9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gy</a:t>
            </a:r>
            <a:r>
              <a:rPr dirty="0" smtClean="0" sz="2000" spc="-3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in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CY</a:t>
            </a:r>
            <a:r>
              <a:rPr dirty="0" smtClean="0" sz="2000" spc="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2</a:t>
            </a:r>
            <a:r>
              <a:rPr dirty="0" smtClean="0" sz="2000" spc="4">
                <a:latin typeface="Lucida Sans Unicode"/>
                <a:cs typeface="Lucida Sans Unicode"/>
              </a:rPr>
              <a:t>0</a:t>
            </a:r>
            <a:r>
              <a:rPr dirty="0" smtClean="0" sz="2000" spc="0">
                <a:latin typeface="Lucida Sans Unicode"/>
                <a:cs typeface="Lucida Sans Unicode"/>
              </a:rPr>
              <a:t>18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000" spc="9">
                <a:solidFill>
                  <a:srgbClr val="F166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less</a:t>
            </a:r>
            <a:r>
              <a:rPr dirty="0" smtClean="0" sz="2000" spc="-14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they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do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not</a:t>
            </a:r>
            <a:r>
              <a:rPr dirty="0" smtClean="0" sz="2000" spc="-9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sa</a:t>
            </a:r>
            <a:r>
              <a:rPr dirty="0" smtClean="0" sz="2000" spc="-9">
                <a:solidFill>
                  <a:srgbClr val="F166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is</a:t>
            </a:r>
            <a:r>
              <a:rPr dirty="0" smtClean="0" sz="2000" spc="-9">
                <a:solidFill>
                  <a:srgbClr val="F16648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actori</a:t>
            </a:r>
            <a:r>
              <a:rPr dirty="0" smtClean="0" sz="2000" spc="-9">
                <a:solidFill>
                  <a:srgbClr val="F166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525068" marR="137449">
              <a:lnSpc>
                <a:spcPts val="3073"/>
              </a:lnSpc>
              <a:tabLst>
                <a:tab pos="520700" algn="l"/>
              </a:tabLst>
            </a:pP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repor</a:t>
            </a:r>
            <a:r>
              <a:rPr dirty="0" smtClean="0" sz="2000" spc="-9">
                <a:solidFill>
                  <a:srgbClr val="F166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solidFill>
                  <a:srgbClr val="F16648"/>
                </a:solidFill>
                <a:latin typeface="Lucida Sans Unicode"/>
                <a:cs typeface="Lucida Sans Unicode"/>
              </a:rPr>
              <a:t>!</a:t>
            </a:r>
            <a:endParaRPr sz="2000">
              <a:latin typeface="Lucida Sans Unicode"/>
              <a:cs typeface="Lucida Sans Unicode"/>
            </a:endParaRPr>
          </a:p>
          <a:p>
            <a:pPr marL="269036" indent="-256336">
              <a:lnSpc>
                <a:spcPts val="3995"/>
              </a:lnSpc>
            </a:pPr>
            <a:r>
              <a:rPr dirty="0" smtClean="0" sz="17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750" spc="179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VM</a:t>
            </a:r>
            <a:r>
              <a:rPr dirty="0" smtClean="0" sz="2600" spc="-1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waived</a:t>
            </a:r>
            <a:r>
              <a:rPr dirty="0" smtClean="0" sz="2600" spc="-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if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at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l</a:t>
            </a:r>
            <a:r>
              <a:rPr dirty="0" smtClean="0" sz="2600" spc="4"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latin typeface="Lucida Sans Unicode"/>
                <a:cs typeface="Lucida Sans Unicode"/>
              </a:rPr>
              <a:t>ast</a:t>
            </a:r>
            <a:r>
              <a:rPr dirty="0" smtClean="0" sz="2600" spc="-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one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EP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latin typeface="Lucida Sans Unicode"/>
                <a:cs typeface="Lucida Sans Unicode"/>
              </a:rPr>
              <a:t>b</a:t>
            </a:r>
            <a:r>
              <a:rPr dirty="0" smtClean="0" sz="2600" spc="0">
                <a:latin typeface="Lucida Sans Unicode"/>
                <a:cs typeface="Lucida Sans Unicode"/>
              </a:rPr>
              <a:t>il</a:t>
            </a:r>
            <a:r>
              <a:rPr dirty="0" smtClean="0" sz="2600" spc="4">
                <a:latin typeface="Lucida Sans Unicode"/>
                <a:cs typeface="Lucida Sans Unicode"/>
              </a:rPr>
              <a:t>l</a:t>
            </a:r>
            <a:r>
              <a:rPr dirty="0" smtClean="0" sz="2600" spc="0">
                <a:latin typeface="Lucida Sans Unicode"/>
                <a:cs typeface="Lucida Sans Unicode"/>
              </a:rPr>
              <a:t>ed</a:t>
            </a:r>
            <a:r>
              <a:rPr dirty="0" smtClean="0" sz="2600" spc="-2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for</a:t>
            </a:r>
            <a:r>
              <a:rPr dirty="0" smtClean="0" sz="2600" spc="-1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PFS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ite</a:t>
            </a:r>
            <a:r>
              <a:rPr dirty="0" smtClean="0" sz="2600" spc="4">
                <a:latin typeface="Lucida Sans Unicode"/>
                <a:cs typeface="Lucida Sans Unicode"/>
              </a:rPr>
              <a:t>m</a:t>
            </a:r>
            <a:r>
              <a:rPr dirty="0" smtClean="0" sz="2600" spc="0">
                <a:latin typeface="Lucida Sans Unicode"/>
                <a:cs typeface="Lucida Sans Unicode"/>
              </a:rPr>
              <a:t>s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269036">
              <a:lnSpc>
                <a:spcPts val="3995"/>
              </a:lnSpc>
            </a:pPr>
            <a:r>
              <a:rPr dirty="0" smtClean="0" sz="2600" spc="0">
                <a:latin typeface="Lucida Sans Unicode"/>
                <a:cs typeface="Lucida Sans Unicode"/>
              </a:rPr>
              <a:t>and</a:t>
            </a:r>
            <a:r>
              <a:rPr dirty="0" smtClean="0" sz="2600" spc="-2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se</a:t>
            </a:r>
            <a:r>
              <a:rPr dirty="0" smtClean="0" sz="2600" spc="4">
                <a:latin typeface="Lucida Sans Unicode"/>
                <a:cs typeface="Lucida Sans Unicode"/>
              </a:rPr>
              <a:t>r</a:t>
            </a:r>
            <a:r>
              <a:rPr dirty="0" smtClean="0" sz="2600" spc="0">
                <a:latin typeface="Lucida Sans Unicode"/>
                <a:cs typeface="Lucida Sans Unicode"/>
              </a:rPr>
              <a:t>vices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un</a:t>
            </a:r>
            <a:r>
              <a:rPr dirty="0" smtClean="0" sz="2600" spc="4">
                <a:latin typeface="Lucida Sans Unicode"/>
                <a:cs typeface="Lucida Sans Unicode"/>
              </a:rPr>
              <a:t>d</a:t>
            </a:r>
            <a:r>
              <a:rPr dirty="0" smtClean="0" sz="2600" spc="0">
                <a:latin typeface="Lucida Sans Unicode"/>
                <a:cs typeface="Lucida Sans Unicode"/>
              </a:rPr>
              <a:t>er</a:t>
            </a:r>
            <a:r>
              <a:rPr dirty="0" smtClean="0" sz="2600" spc="-2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TIN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latin typeface="Lucida Sans Unicode"/>
                <a:cs typeface="Lucida Sans Unicode"/>
              </a:rPr>
              <a:t>d</a:t>
            </a:r>
            <a:r>
              <a:rPr dirty="0" smtClean="0" sz="2600" spc="0">
                <a:latin typeface="Lucida Sans Unicode"/>
                <a:cs typeface="Lucida Sans Unicode"/>
              </a:rPr>
              <a:t>ur</a:t>
            </a:r>
            <a:r>
              <a:rPr dirty="0" smtClean="0" sz="2600" spc="9"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latin typeface="Lucida Sans Unicode"/>
                <a:cs typeface="Lucida Sans Unicode"/>
              </a:rPr>
              <a:t>ng</a:t>
            </a:r>
            <a:r>
              <a:rPr dirty="0" smtClean="0" sz="2600" spc="-1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2016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year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in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269036">
              <a:lnSpc>
                <a:spcPts val="3995"/>
              </a:lnSpc>
            </a:pPr>
            <a:r>
              <a:rPr dirty="0" smtClean="0" sz="2600" spc="0">
                <a:latin typeface="Lucida Sans Unicode"/>
                <a:cs typeface="Lucida Sans Unicode"/>
              </a:rPr>
              <a:t>Pioneer</a:t>
            </a:r>
            <a:r>
              <a:rPr dirty="0" smtClean="0" sz="2600" spc="-1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ACO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Mode</a:t>
            </a:r>
            <a:r>
              <a:rPr dirty="0" smtClean="0" sz="2600" spc="4">
                <a:latin typeface="Lucida Sans Unicode"/>
                <a:cs typeface="Lucida Sans Unicode"/>
              </a:rPr>
              <a:t>l</a:t>
            </a:r>
            <a:r>
              <a:rPr dirty="0" smtClean="0" sz="2600" spc="0">
                <a:latin typeface="Lucida Sans Unicode"/>
                <a:cs typeface="Lucida Sans Unicode"/>
              </a:rPr>
              <a:t>,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Compr</a:t>
            </a:r>
            <a:r>
              <a:rPr dirty="0" smtClean="0" sz="2600" spc="4"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latin typeface="Lucida Sans Unicode"/>
                <a:cs typeface="Lucida Sans Unicode"/>
              </a:rPr>
              <a:t>hen</a:t>
            </a:r>
            <a:r>
              <a:rPr dirty="0" smtClean="0" sz="2600" spc="9">
                <a:latin typeface="Lucida Sans Unicode"/>
                <a:cs typeface="Lucida Sans Unicode"/>
              </a:rPr>
              <a:t>s</a:t>
            </a:r>
            <a:r>
              <a:rPr dirty="0" smtClean="0" sz="2600" spc="-9"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latin typeface="Lucida Sans Unicode"/>
                <a:cs typeface="Lucida Sans Unicode"/>
              </a:rPr>
              <a:t>ve</a:t>
            </a:r>
            <a:r>
              <a:rPr dirty="0" smtClean="0" sz="2600" spc="-4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Pri</a:t>
            </a:r>
            <a:r>
              <a:rPr dirty="0" smtClean="0" sz="2600" spc="9">
                <a:latin typeface="Lucida Sans Unicode"/>
                <a:cs typeface="Lucida Sans Unicode"/>
              </a:rPr>
              <a:t>m</a:t>
            </a:r>
            <a:r>
              <a:rPr dirty="0" smtClean="0" sz="2600" spc="0">
                <a:latin typeface="Lucida Sans Unicode"/>
                <a:cs typeface="Lucida Sans Unicode"/>
              </a:rPr>
              <a:t>ary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269036">
              <a:lnSpc>
                <a:spcPts val="3995"/>
              </a:lnSpc>
            </a:pPr>
            <a:r>
              <a:rPr dirty="0" smtClean="0" sz="2600" spc="0">
                <a:latin typeface="Lucida Sans Unicode"/>
                <a:cs typeface="Lucida Sans Unicode"/>
              </a:rPr>
              <a:t>Care</a:t>
            </a:r>
            <a:r>
              <a:rPr dirty="0" smtClean="0" sz="2600" spc="-1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In</a:t>
            </a:r>
            <a:r>
              <a:rPr dirty="0" smtClean="0" sz="2600" spc="9"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latin typeface="Lucida Sans Unicode"/>
                <a:cs typeface="Lucida Sans Unicode"/>
              </a:rPr>
              <a:t>tiative</a:t>
            </a:r>
            <a:r>
              <a:rPr dirty="0" smtClean="0" sz="2600" spc="-1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(CPCI)</a:t>
            </a:r>
            <a:r>
              <a:rPr dirty="0" smtClean="0" sz="2600" spc="-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or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other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sim</a:t>
            </a:r>
            <a:r>
              <a:rPr dirty="0" smtClean="0" sz="2600" spc="9"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latin typeface="Lucida Sans Unicode"/>
                <a:cs typeface="Lucida Sans Unicode"/>
              </a:rPr>
              <a:t>lar</a:t>
            </a:r>
            <a:r>
              <a:rPr dirty="0" smtClean="0" sz="2600" spc="-34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innovati</a:t>
            </a:r>
            <a:r>
              <a:rPr dirty="0" smtClean="0" sz="2600" spc="-4"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latin typeface="Lucida Sans Unicode"/>
                <a:cs typeface="Lucida Sans Unicode"/>
              </a:rPr>
              <a:t>n</a:t>
            </a:r>
            <a:r>
              <a:rPr dirty="0" smtClean="0" sz="2600" spc="0"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269036">
              <a:lnSpc>
                <a:spcPts val="3995"/>
              </a:lnSpc>
            </a:pPr>
            <a:r>
              <a:rPr dirty="0" smtClean="0" sz="2600" spc="0">
                <a:latin typeface="Lucida Sans Unicode"/>
                <a:cs typeface="Lucida Sans Unicode"/>
              </a:rPr>
              <a:t>center</a:t>
            </a:r>
            <a:r>
              <a:rPr dirty="0" smtClean="0" sz="2600" spc="-9"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latin typeface="Lucida Sans Unicode"/>
                <a:cs typeface="Lucida Sans Unicode"/>
              </a:rPr>
              <a:t>mod</a:t>
            </a:r>
            <a:r>
              <a:rPr dirty="0" smtClean="0" sz="2600" spc="4"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latin typeface="Lucida Sans Unicode"/>
                <a:cs typeface="Lucida Sans Unicode"/>
              </a:rPr>
              <a:t>ls</a:t>
            </a:r>
            <a:endParaRPr sz="2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01168" y="361188"/>
            <a:ext cx="6131052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645668" y="1669547"/>
            <a:ext cx="7833003" cy="27958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0"/>
              </a:lnSpc>
              <a:spcBef>
                <a:spcPts val="120"/>
              </a:spcBef>
            </a:pPr>
            <a:r>
              <a:rPr dirty="0" smtClean="0" baseline="17797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178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178" sz="2025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2</a:t>
            </a:r>
            <a:r>
              <a:rPr dirty="0" smtClean="0" baseline="8677" sz="3000" spc="4">
                <a:latin typeface="Lucida Sans Unicode"/>
                <a:cs typeface="Lucida Sans Unicode"/>
              </a:rPr>
              <a:t>0</a:t>
            </a:r>
            <a:r>
              <a:rPr dirty="0" smtClean="0" baseline="8677" sz="3000" spc="0">
                <a:latin typeface="Lucida Sans Unicode"/>
                <a:cs typeface="Lucida Sans Unicode"/>
              </a:rPr>
              <a:t>1</a:t>
            </a:r>
            <a:r>
              <a:rPr dirty="0" smtClean="0" baseline="8677" sz="3000" spc="4">
                <a:latin typeface="Lucida Sans Unicode"/>
                <a:cs typeface="Lucida Sans Unicode"/>
              </a:rPr>
              <a:t>6</a:t>
            </a:r>
            <a:r>
              <a:rPr dirty="0" smtClean="0" baseline="8677" sz="3000" spc="0">
                <a:latin typeface="Lucida Sans Unicode"/>
                <a:cs typeface="Lucida Sans Unicode"/>
              </a:rPr>
              <a:t>,</a:t>
            </a:r>
            <a:r>
              <a:rPr dirty="0" smtClean="0" baseline="8677" sz="3000" spc="-2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2</a:t>
            </a:r>
            <a:r>
              <a:rPr dirty="0" smtClean="0" baseline="8677" sz="3000" spc="4">
                <a:latin typeface="Lucida Sans Unicode"/>
                <a:cs typeface="Lucida Sans Unicode"/>
              </a:rPr>
              <a:t>8</a:t>
            </a:r>
            <a:r>
              <a:rPr dirty="0" smtClean="0" baseline="8677" sz="3000" spc="0">
                <a:latin typeface="Lucida Sans Unicode"/>
                <a:cs typeface="Lucida Sans Unicode"/>
              </a:rPr>
              <a:t>1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ind</a:t>
            </a:r>
            <a:r>
              <a:rPr dirty="0" smtClean="0" baseline="8677" sz="3000" spc="-9">
                <a:latin typeface="Lucida Sans Unicode"/>
                <a:cs typeface="Lucida Sans Unicode"/>
              </a:rPr>
              <a:t>i</a:t>
            </a:r>
            <a:r>
              <a:rPr dirty="0" smtClean="0" baseline="8677" sz="3000" spc="-4">
                <a:latin typeface="Lucida Sans Unicode"/>
                <a:cs typeface="Lucida Sans Unicode"/>
              </a:rPr>
              <a:t>v</a:t>
            </a:r>
            <a:r>
              <a:rPr dirty="0" smtClean="0" baseline="8677" sz="3000" spc="0">
                <a:latin typeface="Lucida Sans Unicode"/>
                <a:cs typeface="Lucida Sans Unicode"/>
              </a:rPr>
              <a:t>idu</a:t>
            </a:r>
            <a:r>
              <a:rPr dirty="0" smtClean="0" baseline="8677" sz="3000" spc="-9">
                <a:latin typeface="Lucida Sans Unicode"/>
                <a:cs typeface="Lucida Sans Unicode"/>
              </a:rPr>
              <a:t>a</a:t>
            </a:r>
            <a:r>
              <a:rPr dirty="0" smtClean="0" baseline="8677" sz="3000" spc="0">
                <a:latin typeface="Lucida Sans Unicode"/>
                <a:cs typeface="Lucida Sans Unicode"/>
              </a:rPr>
              <a:t>l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me</a:t>
            </a:r>
            <a:r>
              <a:rPr dirty="0" smtClean="0" baseline="8677" sz="3000" spc="-9">
                <a:latin typeface="Lucida Sans Unicode"/>
                <a:cs typeface="Lucida Sans Unicode"/>
              </a:rPr>
              <a:t>a</a:t>
            </a:r>
            <a:r>
              <a:rPr dirty="0" smtClean="0" baseline="8677" sz="3000" spc="0">
                <a:latin typeface="Lucida Sans Unicode"/>
                <a:cs typeface="Lucida Sans Unicode"/>
              </a:rPr>
              <a:t>sur</a:t>
            </a:r>
            <a:r>
              <a:rPr dirty="0" smtClean="0" baseline="8677" sz="3000" spc="-4">
                <a:latin typeface="Lucida Sans Unicode"/>
                <a:cs typeface="Lucida Sans Unicode"/>
              </a:rPr>
              <a:t>e</a:t>
            </a:r>
            <a:r>
              <a:rPr dirty="0" smtClean="0" baseline="8677" sz="3000" spc="0">
                <a:latin typeface="Lucida Sans Unicode"/>
                <a:cs typeface="Lucida Sans Unicode"/>
              </a:rPr>
              <a:t>s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f</a:t>
            </a:r>
            <a:r>
              <a:rPr dirty="0" smtClean="0" baseline="8677" sz="3000" spc="0">
                <a:latin typeface="Lucida Sans Unicode"/>
                <a:cs typeface="Lucida Sans Unicode"/>
              </a:rPr>
              <a:t>or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PQRS;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23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cros</a:t>
            </a:r>
            <a:r>
              <a:rPr dirty="0" smtClean="0" baseline="8677" sz="3000" spc="14">
                <a:latin typeface="Lucida Sans Unicode"/>
                <a:cs typeface="Lucida Sans Unicode"/>
              </a:rPr>
              <a:t>s</a:t>
            </a:r>
            <a:r>
              <a:rPr dirty="0" smtClean="0" baseline="8677" sz="3000" spc="4">
                <a:latin typeface="Lucida Sans Unicode"/>
                <a:cs typeface="Lucida Sans Unicode"/>
              </a:rPr>
              <a:t>-</a:t>
            </a:r>
            <a:r>
              <a:rPr dirty="0" smtClean="0" baseline="8677" sz="3000" spc="0">
                <a:latin typeface="Lucida Sans Unicode"/>
                <a:cs typeface="Lucida Sans Unicode"/>
              </a:rPr>
              <a:t>c</a:t>
            </a:r>
            <a:r>
              <a:rPr dirty="0" smtClean="0" baseline="8677" sz="3000" spc="4">
                <a:latin typeface="Lucida Sans Unicode"/>
                <a:cs typeface="Lucida Sans Unicode"/>
              </a:rPr>
              <a:t>u</a:t>
            </a:r>
            <a:r>
              <a:rPr dirty="0" smtClean="0" baseline="8677" sz="3000" spc="-4">
                <a:latin typeface="Lucida Sans Unicode"/>
                <a:cs typeface="Lucida Sans Unicode"/>
              </a:rPr>
              <a:t>t</a:t>
            </a:r>
            <a:r>
              <a:rPr dirty="0" smtClean="0" baseline="8677" sz="3000" spc="-4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ing</a:t>
            </a:r>
            <a:endParaRPr sz="2000">
              <a:latin typeface="Lucida Sans Unicode"/>
              <a:cs typeface="Lucida Sans Unicode"/>
            </a:endParaRPr>
          </a:p>
          <a:p>
            <a:pPr marL="269036" marR="38221">
              <a:lnSpc>
                <a:spcPts val="2405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measures</a:t>
            </a:r>
            <a:endParaRPr sz="2000">
              <a:latin typeface="Lucida Sans Unicode"/>
              <a:cs typeface="Lucida Sans Unicode"/>
            </a:endParaRPr>
          </a:p>
          <a:p>
            <a:pPr marL="269036" marR="1209" indent="-256336">
              <a:lnSpc>
                <a:spcPts val="3073"/>
              </a:lnSpc>
              <a:spcBef>
                <a:spcPts val="682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350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1350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Added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3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new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measures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g</a:t>
            </a:r>
            <a:r>
              <a:rPr dirty="0" smtClean="0" sz="2000" spc="-4">
                <a:latin typeface="Lucida Sans Unicode"/>
                <a:cs typeface="Lucida Sans Unicode"/>
              </a:rPr>
              <a:t>r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9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ps: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M</a:t>
            </a:r>
            <a:r>
              <a:rPr dirty="0" smtClean="0" sz="2000" spc="4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ip</a:t>
            </a:r>
            <a:r>
              <a:rPr dirty="0" smtClean="0" sz="2000" spc="-4"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latin typeface="Lucida Sans Unicode"/>
                <a:cs typeface="Lucida Sans Unicode"/>
              </a:rPr>
              <a:t>e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C</a:t>
            </a:r>
            <a:r>
              <a:rPr dirty="0" smtClean="0" sz="2000" spc="4">
                <a:latin typeface="Lucida Sans Unicode"/>
                <a:cs typeface="Lucida Sans Unicode"/>
              </a:rPr>
              <a:t>h</a:t>
            </a:r>
            <a:r>
              <a:rPr dirty="0" smtClean="0" sz="2000" spc="0">
                <a:latin typeface="Lucida Sans Unicode"/>
                <a:cs typeface="Lucida Sans Unicode"/>
              </a:rPr>
              <a:t>ronic</a:t>
            </a:r>
            <a:r>
              <a:rPr dirty="0" smtClean="0" sz="2000" spc="-3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C</a:t>
            </a:r>
            <a:r>
              <a:rPr dirty="0" smtClean="0" sz="2000" spc="9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ndit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9">
                <a:latin typeface="Lucida Sans Unicode"/>
                <a:cs typeface="Lucida Sans Unicode"/>
              </a:rPr>
              <a:t>n</a:t>
            </a:r>
            <a:r>
              <a:rPr dirty="0" smtClean="0" sz="2000" spc="0">
                <a:latin typeface="Lucida Sans Unicode"/>
                <a:cs typeface="Lucida Sans Unicode"/>
              </a:rPr>
              <a:t>s;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269036" marR="1209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Cardiov</a:t>
            </a:r>
            <a:r>
              <a:rPr dirty="0" smtClean="0" sz="2000" spc="-9">
                <a:latin typeface="Lucida Sans Unicode"/>
                <a:cs typeface="Lucida Sans Unicode"/>
              </a:rPr>
              <a:t>a</a:t>
            </a:r>
            <a:r>
              <a:rPr dirty="0" smtClean="0" sz="2000" spc="0">
                <a:latin typeface="Lucida Sans Unicode"/>
                <a:cs typeface="Lucida Sans Unicode"/>
              </a:rPr>
              <a:t>sc</a:t>
            </a:r>
            <a:r>
              <a:rPr dirty="0" smtClean="0" sz="2000" spc="4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lar</a:t>
            </a:r>
            <a:r>
              <a:rPr dirty="0" smtClean="0" sz="2000" spc="-5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P</a:t>
            </a:r>
            <a:r>
              <a:rPr dirty="0" smtClean="0" sz="2000" spc="-9">
                <a:latin typeface="Lucida Sans Unicode"/>
                <a:cs typeface="Lucida Sans Unicode"/>
              </a:rPr>
              <a:t>r</a:t>
            </a:r>
            <a:r>
              <a:rPr dirty="0" smtClean="0" sz="2000" spc="0">
                <a:latin typeface="Lucida Sans Unicode"/>
                <a:cs typeface="Lucida Sans Unicode"/>
              </a:rPr>
              <a:t>e</a:t>
            </a:r>
            <a:r>
              <a:rPr dirty="0" smtClean="0" sz="2000" spc="-4">
                <a:latin typeface="Lucida Sans Unicode"/>
                <a:cs typeface="Lucida Sans Unicode"/>
              </a:rPr>
              <a:t>v</a:t>
            </a:r>
            <a:r>
              <a:rPr dirty="0" smtClean="0" sz="2000" spc="0">
                <a:latin typeface="Lucida Sans Unicode"/>
                <a:cs typeface="Lucida Sans Unicode"/>
              </a:rPr>
              <a:t>ention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(Mi</a:t>
            </a:r>
            <a:r>
              <a:rPr dirty="0" smtClean="0" sz="2000" spc="-9"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on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Hear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s);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and</a:t>
            </a:r>
            <a:r>
              <a:rPr dirty="0" smtClean="0" sz="2000" spc="-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Di</a:t>
            </a:r>
            <a:r>
              <a:rPr dirty="0" smtClean="0" sz="2000" spc="-4">
                <a:latin typeface="Lucida Sans Unicode"/>
                <a:cs typeface="Lucida Sans Unicode"/>
              </a:rPr>
              <a:t>a</a:t>
            </a:r>
            <a:r>
              <a:rPr dirty="0" smtClean="0" sz="2000" spc="0">
                <a:latin typeface="Lucida Sans Unicode"/>
                <a:cs typeface="Lucida Sans Unicode"/>
              </a:rPr>
              <a:t>be</a:t>
            </a:r>
            <a:r>
              <a:rPr dirty="0" smtClean="0" sz="2000" spc="-4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ic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269036" marR="1209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Ret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n</a:t>
            </a:r>
            <a:r>
              <a:rPr dirty="0" smtClean="0" sz="2000" spc="4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pa</a:t>
            </a:r>
            <a:r>
              <a:rPr dirty="0" smtClean="0" sz="2000" spc="-14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hy</a:t>
            </a:r>
            <a:r>
              <a:rPr dirty="0" smtClean="0" sz="2000" spc="-3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(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otal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4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f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25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Mea</a:t>
            </a:r>
            <a:r>
              <a:rPr dirty="0" smtClean="0" sz="2000" spc="-9">
                <a:latin typeface="Lucida Sans Unicode"/>
                <a:cs typeface="Lucida Sans Unicode"/>
              </a:rPr>
              <a:t>s</a:t>
            </a:r>
            <a:r>
              <a:rPr dirty="0" smtClean="0" sz="2000" spc="0">
                <a:latin typeface="Lucida Sans Unicode"/>
                <a:cs typeface="Lucida Sans Unicode"/>
              </a:rPr>
              <a:t>ure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Groups)</a:t>
            </a:r>
            <a:endParaRPr sz="2000">
              <a:latin typeface="Lucida Sans Unicode"/>
              <a:cs typeface="Lucida Sans Unicode"/>
            </a:endParaRPr>
          </a:p>
          <a:p>
            <a:pPr marL="269036" marR="59483" indent="-256336">
              <a:lnSpc>
                <a:spcPts val="3073"/>
              </a:lnSpc>
              <a:spcBef>
                <a:spcPts val="322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350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1350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Add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ng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the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Q</a:t>
            </a:r>
            <a:r>
              <a:rPr dirty="0" smtClean="0" sz="2000" spc="4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al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f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ed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Clinical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Da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a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Regis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ry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-4">
                <a:latin typeface="Lucida Sans Unicode"/>
                <a:cs typeface="Lucida Sans Unicode"/>
              </a:rPr>
              <a:t>(</a:t>
            </a:r>
            <a:r>
              <a:rPr dirty="0" smtClean="0" sz="2000" spc="0">
                <a:latin typeface="Lucida Sans Unicode"/>
                <a:cs typeface="Lucida Sans Unicode"/>
              </a:rPr>
              <a:t>Q</a:t>
            </a:r>
            <a:r>
              <a:rPr dirty="0" smtClean="0" sz="2000" spc="4">
                <a:latin typeface="Lucida Sans Unicode"/>
                <a:cs typeface="Lucida Sans Unicode"/>
              </a:rPr>
              <a:t>C</a:t>
            </a:r>
            <a:r>
              <a:rPr dirty="0" smtClean="0" sz="2000" spc="0">
                <a:latin typeface="Lucida Sans Unicode"/>
                <a:cs typeface="Lucida Sans Unicode"/>
              </a:rPr>
              <a:t>DR)</a:t>
            </a:r>
            <a:r>
              <a:rPr dirty="0" smtClean="0" sz="2000" spc="-1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repor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ing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269036" marR="59483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option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for</a:t>
            </a:r>
            <a:r>
              <a:rPr dirty="0" smtClean="0" sz="2000" spc="-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GPRO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in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4">
                <a:latin typeface="Lucida Sans Unicode"/>
                <a:cs typeface="Lucida Sans Unicode"/>
              </a:rPr>
              <a:t>2</a:t>
            </a:r>
            <a:r>
              <a:rPr dirty="0" smtClean="0" sz="2000" spc="0">
                <a:latin typeface="Lucida Sans Unicode"/>
                <a:cs typeface="Lucida Sans Unicode"/>
              </a:rPr>
              <a:t>0</a:t>
            </a:r>
            <a:r>
              <a:rPr dirty="0" smtClean="0" sz="2000" spc="4">
                <a:latin typeface="Lucida Sans Unicode"/>
                <a:cs typeface="Lucida Sans Unicode"/>
              </a:rPr>
              <a:t>1</a:t>
            </a:r>
            <a:r>
              <a:rPr dirty="0" smtClean="0" sz="2000" spc="0">
                <a:latin typeface="Lucida Sans Unicode"/>
                <a:cs typeface="Lucida Sans Unicode"/>
              </a:rPr>
              <a:t>6</a:t>
            </a:r>
            <a:endParaRPr sz="2000">
              <a:latin typeface="Lucida Sans Unicode"/>
              <a:cs typeface="Lucida Sans Unicode"/>
            </a:endParaRPr>
          </a:p>
          <a:p>
            <a:pPr marL="12700" marR="38221">
              <a:lnSpc>
                <a:spcPts val="2870"/>
              </a:lnSpc>
              <a:spcBef>
                <a:spcPts val="0"/>
              </a:spcBef>
            </a:pPr>
            <a:r>
              <a:rPr dirty="0" smtClean="0" baseline="4449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4294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294" sz="2025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18</a:t>
            </a:r>
            <a:r>
              <a:rPr dirty="0" smtClean="0" baseline="2169" sz="3000" spc="-14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Mea</a:t>
            </a:r>
            <a:r>
              <a:rPr dirty="0" smtClean="0" baseline="2169" sz="3000" spc="-9">
                <a:latin typeface="Lucida Sans Unicode"/>
                <a:cs typeface="Lucida Sans Unicode"/>
              </a:rPr>
              <a:t>s</a:t>
            </a:r>
            <a:r>
              <a:rPr dirty="0" smtClean="0" baseline="2169" sz="3000" spc="0">
                <a:latin typeface="Lucida Sans Unicode"/>
                <a:cs typeface="Lucida Sans Unicode"/>
              </a:rPr>
              <a:t>ures</a:t>
            </a:r>
            <a:r>
              <a:rPr dirty="0" smtClean="0" baseline="2169" sz="3000" spc="-25">
                <a:latin typeface="Lucida Sans Unicode"/>
                <a:cs typeface="Lucida Sans Unicode"/>
              </a:rPr>
              <a:t> </a:t>
            </a:r>
            <a:r>
              <a:rPr dirty="0" smtClean="0" baseline="2169" sz="3000" spc="-4">
                <a:latin typeface="Lucida Sans Unicode"/>
                <a:cs typeface="Lucida Sans Unicode"/>
              </a:rPr>
              <a:t>f</a:t>
            </a:r>
            <a:r>
              <a:rPr dirty="0" smtClean="0" baseline="2169" sz="3000" spc="0">
                <a:latin typeface="Lucida Sans Unicode"/>
                <a:cs typeface="Lucida Sans Unicode"/>
              </a:rPr>
              <a:t>or</a:t>
            </a:r>
            <a:r>
              <a:rPr dirty="0" smtClean="0" baseline="2169" sz="3000" spc="0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GPRO</a:t>
            </a:r>
            <a:r>
              <a:rPr dirty="0" smtClean="0" baseline="2169" sz="3000" spc="-14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Web</a:t>
            </a:r>
            <a:r>
              <a:rPr dirty="0" smtClean="0" baseline="2169" sz="3000" spc="-14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In</a:t>
            </a:r>
            <a:r>
              <a:rPr dirty="0" smtClean="0" baseline="2169" sz="3000" spc="-4">
                <a:latin typeface="Lucida Sans Unicode"/>
                <a:cs typeface="Lucida Sans Unicode"/>
              </a:rPr>
              <a:t>t</a:t>
            </a:r>
            <a:r>
              <a:rPr dirty="0" smtClean="0" baseline="2169" sz="3000" spc="0">
                <a:latin typeface="Lucida Sans Unicode"/>
                <a:cs typeface="Lucida Sans Unicode"/>
              </a:rPr>
              <a:t>e</a:t>
            </a:r>
            <a:r>
              <a:rPr dirty="0" smtClean="0" baseline="2169" sz="3000" spc="-4">
                <a:latin typeface="Lucida Sans Unicode"/>
                <a:cs typeface="Lucida Sans Unicode"/>
              </a:rPr>
              <a:t>r</a:t>
            </a:r>
            <a:r>
              <a:rPr dirty="0" smtClean="0" baseline="2169" sz="3000" spc="-4">
                <a:latin typeface="Lucida Sans Unicode"/>
                <a:cs typeface="Lucida Sans Unicode"/>
              </a:rPr>
              <a:t>f</a:t>
            </a:r>
            <a:r>
              <a:rPr dirty="0" smtClean="0" baseline="2169" sz="3000" spc="0">
                <a:latin typeface="Lucida Sans Unicode"/>
                <a:cs typeface="Lucida Sans Unicode"/>
              </a:rPr>
              <a:t>ace</a:t>
            </a:r>
            <a:r>
              <a:rPr dirty="0" smtClean="0" baseline="2169" sz="3000" spc="-9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(17</a:t>
            </a:r>
            <a:r>
              <a:rPr dirty="0" smtClean="0" baseline="2169" sz="3000" spc="-19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me</a:t>
            </a:r>
            <a:r>
              <a:rPr dirty="0" smtClean="0" baseline="2169" sz="3000" spc="-9">
                <a:latin typeface="Lucida Sans Unicode"/>
                <a:cs typeface="Lucida Sans Unicode"/>
              </a:rPr>
              <a:t>a</a:t>
            </a:r>
            <a:r>
              <a:rPr dirty="0" smtClean="0" baseline="2169" sz="3000" spc="0">
                <a:latin typeface="Lucida Sans Unicode"/>
                <a:cs typeface="Lucida Sans Unicode"/>
              </a:rPr>
              <a:t>sur</a:t>
            </a:r>
            <a:r>
              <a:rPr dirty="0" smtClean="0" baseline="2169" sz="3000" spc="-4">
                <a:latin typeface="Lucida Sans Unicode"/>
                <a:cs typeface="Lucida Sans Unicode"/>
              </a:rPr>
              <a:t>e</a:t>
            </a:r>
            <a:r>
              <a:rPr dirty="0" smtClean="0" baseline="2169" sz="3000" spc="0">
                <a:latin typeface="Lucida Sans Unicode"/>
                <a:cs typeface="Lucida Sans Unicode"/>
              </a:rPr>
              <a:t>s</a:t>
            </a:r>
            <a:r>
              <a:rPr dirty="0" smtClean="0" baseline="2169" sz="3000" spc="-24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in</a:t>
            </a:r>
            <a:r>
              <a:rPr dirty="0" smtClean="0" baseline="2169" sz="3000" spc="0">
                <a:latin typeface="Lucida Sans Unicode"/>
                <a:cs typeface="Lucida Sans Unicode"/>
              </a:rPr>
              <a:t> </a:t>
            </a:r>
            <a:r>
              <a:rPr dirty="0" smtClean="0" baseline="2169" sz="3000" spc="0">
                <a:latin typeface="Lucida Sans Unicode"/>
                <a:cs typeface="Lucida Sans Unicode"/>
              </a:rPr>
              <a:t>2</a:t>
            </a:r>
            <a:r>
              <a:rPr dirty="0" smtClean="0" baseline="2169" sz="3000" spc="4">
                <a:latin typeface="Lucida Sans Unicode"/>
                <a:cs typeface="Lucida Sans Unicode"/>
              </a:rPr>
              <a:t>0</a:t>
            </a:r>
            <a:r>
              <a:rPr dirty="0" smtClean="0" baseline="2169" sz="3000" spc="0">
                <a:latin typeface="Lucida Sans Unicode"/>
                <a:cs typeface="Lucida Sans Unicode"/>
              </a:rPr>
              <a:t>1</a:t>
            </a:r>
            <a:r>
              <a:rPr dirty="0" smtClean="0" baseline="2169" sz="3000" spc="4">
                <a:latin typeface="Lucida Sans Unicode"/>
                <a:cs typeface="Lucida Sans Unicode"/>
              </a:rPr>
              <a:t>5</a:t>
            </a:r>
            <a:r>
              <a:rPr dirty="0" smtClean="0" baseline="2169" sz="3000" spc="0">
                <a:latin typeface="Lucida Sans Unicode"/>
                <a:cs typeface="Lucida Sans Unicode"/>
              </a:rPr>
              <a:t>)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45720" y="361188"/>
            <a:ext cx="6574535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8262" y="1371600"/>
            <a:ext cx="9006840" cy="365760"/>
          </a:xfrm>
          <a:custGeom>
            <a:avLst/>
            <a:gdLst/>
            <a:ahLst/>
            <a:cxnLst/>
            <a:rect l="l" t="t" r="r" b="b"/>
            <a:pathLst>
              <a:path w="9006840" h="365760">
                <a:moveTo>
                  <a:pt x="0" y="365760"/>
                </a:moveTo>
                <a:lnTo>
                  <a:pt x="9006840" y="365760"/>
                </a:lnTo>
                <a:lnTo>
                  <a:pt x="900684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0052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8262" y="1737359"/>
            <a:ext cx="3108960" cy="579120"/>
          </a:xfrm>
          <a:custGeom>
            <a:avLst/>
            <a:gdLst/>
            <a:ahLst/>
            <a:cxnLst/>
            <a:rect l="l" t="t" r="r" b="b"/>
            <a:pathLst>
              <a:path w="3108960" h="579120">
                <a:moveTo>
                  <a:pt x="0" y="579120"/>
                </a:moveTo>
                <a:lnTo>
                  <a:pt x="3108960" y="579120"/>
                </a:lnTo>
                <a:lnTo>
                  <a:pt x="3108960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177286" y="1737359"/>
            <a:ext cx="1508760" cy="579120"/>
          </a:xfrm>
          <a:custGeom>
            <a:avLst/>
            <a:gdLst/>
            <a:ahLst/>
            <a:cxnLst/>
            <a:rect l="l" t="t" r="r" b="b"/>
            <a:pathLst>
              <a:path w="1508760" h="579120">
                <a:moveTo>
                  <a:pt x="0" y="579120"/>
                </a:moveTo>
                <a:lnTo>
                  <a:pt x="1508760" y="579120"/>
                </a:lnTo>
                <a:lnTo>
                  <a:pt x="1508760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686046" y="1737359"/>
            <a:ext cx="1463039" cy="579120"/>
          </a:xfrm>
          <a:custGeom>
            <a:avLst/>
            <a:gdLst/>
            <a:ahLst/>
            <a:cxnLst/>
            <a:rect l="l" t="t" r="r" b="b"/>
            <a:pathLst>
              <a:path w="1463039" h="579120">
                <a:moveTo>
                  <a:pt x="0" y="579120"/>
                </a:moveTo>
                <a:lnTo>
                  <a:pt x="1463039" y="579120"/>
                </a:lnTo>
                <a:lnTo>
                  <a:pt x="1463039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148959" y="1737359"/>
            <a:ext cx="1463039" cy="579120"/>
          </a:xfrm>
          <a:custGeom>
            <a:avLst/>
            <a:gdLst/>
            <a:ahLst/>
            <a:cxnLst/>
            <a:rect l="l" t="t" r="r" b="b"/>
            <a:pathLst>
              <a:path w="1463039" h="579120">
                <a:moveTo>
                  <a:pt x="0" y="579120"/>
                </a:moveTo>
                <a:lnTo>
                  <a:pt x="1463039" y="579120"/>
                </a:lnTo>
                <a:lnTo>
                  <a:pt x="1463039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7612126" y="1737359"/>
            <a:ext cx="1463040" cy="579120"/>
          </a:xfrm>
          <a:custGeom>
            <a:avLst/>
            <a:gdLst/>
            <a:ahLst/>
            <a:cxnLst/>
            <a:rect l="l" t="t" r="r" b="b"/>
            <a:pathLst>
              <a:path w="1463040" h="579120">
                <a:moveTo>
                  <a:pt x="0" y="579120"/>
                </a:moveTo>
                <a:lnTo>
                  <a:pt x="1463040" y="579120"/>
                </a:lnTo>
                <a:lnTo>
                  <a:pt x="1463040" y="0"/>
                </a:lnTo>
                <a:lnTo>
                  <a:pt x="0" y="0"/>
                </a:lnTo>
                <a:lnTo>
                  <a:pt x="0" y="579120"/>
                </a:lnTo>
                <a:close/>
              </a:path>
            </a:pathLst>
          </a:custGeom>
          <a:solidFill>
            <a:srgbClr val="FFF7D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8262" y="2621279"/>
            <a:ext cx="3108960" cy="304800"/>
          </a:xfrm>
          <a:custGeom>
            <a:avLst/>
            <a:gdLst/>
            <a:ahLst/>
            <a:cxnLst/>
            <a:rect l="l" t="t" r="r" b="b"/>
            <a:pathLst>
              <a:path w="3108960" h="304800">
                <a:moveTo>
                  <a:pt x="0" y="304800"/>
                </a:moveTo>
                <a:lnTo>
                  <a:pt x="3108960" y="304800"/>
                </a:lnTo>
                <a:lnTo>
                  <a:pt x="310896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177286" y="2621279"/>
            <a:ext cx="1508760" cy="304800"/>
          </a:xfrm>
          <a:custGeom>
            <a:avLst/>
            <a:gdLst/>
            <a:ahLst/>
            <a:cxnLst/>
            <a:rect l="l" t="t" r="r" b="b"/>
            <a:pathLst>
              <a:path w="1508760" h="304800">
                <a:moveTo>
                  <a:pt x="0" y="304800"/>
                </a:moveTo>
                <a:lnTo>
                  <a:pt x="1508760" y="304800"/>
                </a:lnTo>
                <a:lnTo>
                  <a:pt x="150876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686046" y="2621279"/>
            <a:ext cx="1463039" cy="304800"/>
          </a:xfrm>
          <a:custGeom>
            <a:avLst/>
            <a:gdLst/>
            <a:ahLst/>
            <a:cxnLst/>
            <a:rect l="l" t="t" r="r" b="b"/>
            <a:pathLst>
              <a:path w="1463039" h="304800">
                <a:moveTo>
                  <a:pt x="0" y="304800"/>
                </a:moveTo>
                <a:lnTo>
                  <a:pt x="1463039" y="304800"/>
                </a:lnTo>
                <a:lnTo>
                  <a:pt x="1463039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6148959" y="2621279"/>
            <a:ext cx="1463039" cy="304800"/>
          </a:xfrm>
          <a:custGeom>
            <a:avLst/>
            <a:gdLst/>
            <a:ahLst/>
            <a:cxnLst/>
            <a:rect l="l" t="t" r="r" b="b"/>
            <a:pathLst>
              <a:path w="1463039" h="304800">
                <a:moveTo>
                  <a:pt x="0" y="304800"/>
                </a:moveTo>
                <a:lnTo>
                  <a:pt x="1463039" y="304800"/>
                </a:lnTo>
                <a:lnTo>
                  <a:pt x="1463039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7612126" y="2621279"/>
            <a:ext cx="1463040" cy="304800"/>
          </a:xfrm>
          <a:custGeom>
            <a:avLst/>
            <a:gdLst/>
            <a:ahLst/>
            <a:cxnLst/>
            <a:rect l="l" t="t" r="r" b="b"/>
            <a:pathLst>
              <a:path w="1463040" h="304800">
                <a:moveTo>
                  <a:pt x="0" y="304800"/>
                </a:moveTo>
                <a:lnTo>
                  <a:pt x="1463040" y="304800"/>
                </a:lnTo>
                <a:lnTo>
                  <a:pt x="146304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68262" y="3230879"/>
            <a:ext cx="3108960" cy="518160"/>
          </a:xfrm>
          <a:custGeom>
            <a:avLst/>
            <a:gdLst/>
            <a:ahLst/>
            <a:cxnLst/>
            <a:rect l="l" t="t" r="r" b="b"/>
            <a:pathLst>
              <a:path w="3108960" h="518160">
                <a:moveTo>
                  <a:pt x="0" y="518160"/>
                </a:moveTo>
                <a:lnTo>
                  <a:pt x="3108960" y="518160"/>
                </a:lnTo>
                <a:lnTo>
                  <a:pt x="310896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177286" y="3230879"/>
            <a:ext cx="1508760" cy="518160"/>
          </a:xfrm>
          <a:custGeom>
            <a:avLst/>
            <a:gdLst/>
            <a:ahLst/>
            <a:cxnLst/>
            <a:rect l="l" t="t" r="r" b="b"/>
            <a:pathLst>
              <a:path w="1508760" h="518160">
                <a:moveTo>
                  <a:pt x="0" y="518160"/>
                </a:moveTo>
                <a:lnTo>
                  <a:pt x="1508760" y="518160"/>
                </a:lnTo>
                <a:lnTo>
                  <a:pt x="150876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686046" y="3230879"/>
            <a:ext cx="1463039" cy="518160"/>
          </a:xfrm>
          <a:custGeom>
            <a:avLst/>
            <a:gdLst/>
            <a:ahLst/>
            <a:cxnLst/>
            <a:rect l="l" t="t" r="r" b="b"/>
            <a:pathLst>
              <a:path w="1463039" h="518160">
                <a:moveTo>
                  <a:pt x="0" y="518160"/>
                </a:moveTo>
                <a:lnTo>
                  <a:pt x="1463039" y="518160"/>
                </a:lnTo>
                <a:lnTo>
                  <a:pt x="146303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148959" y="3230879"/>
            <a:ext cx="1463039" cy="518160"/>
          </a:xfrm>
          <a:custGeom>
            <a:avLst/>
            <a:gdLst/>
            <a:ahLst/>
            <a:cxnLst/>
            <a:rect l="l" t="t" r="r" b="b"/>
            <a:pathLst>
              <a:path w="1463039" h="518160">
                <a:moveTo>
                  <a:pt x="0" y="518160"/>
                </a:moveTo>
                <a:lnTo>
                  <a:pt x="1463039" y="518160"/>
                </a:lnTo>
                <a:lnTo>
                  <a:pt x="1463039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612126" y="3230879"/>
            <a:ext cx="1463040" cy="518160"/>
          </a:xfrm>
          <a:custGeom>
            <a:avLst/>
            <a:gdLst/>
            <a:ahLst/>
            <a:cxnLst/>
            <a:rect l="l" t="t" r="r" b="b"/>
            <a:pathLst>
              <a:path w="1463040" h="518160">
                <a:moveTo>
                  <a:pt x="0" y="518160"/>
                </a:moveTo>
                <a:lnTo>
                  <a:pt x="1463040" y="518160"/>
                </a:lnTo>
                <a:lnTo>
                  <a:pt x="1463040" y="0"/>
                </a:lnTo>
                <a:lnTo>
                  <a:pt x="0" y="0"/>
                </a:lnTo>
                <a:lnTo>
                  <a:pt x="0" y="51816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8262" y="4267200"/>
            <a:ext cx="3108960" cy="304800"/>
          </a:xfrm>
          <a:custGeom>
            <a:avLst/>
            <a:gdLst/>
            <a:ahLst/>
            <a:cxnLst/>
            <a:rect l="l" t="t" r="r" b="b"/>
            <a:pathLst>
              <a:path w="3108960" h="304800">
                <a:moveTo>
                  <a:pt x="0" y="304800"/>
                </a:moveTo>
                <a:lnTo>
                  <a:pt x="3108960" y="304800"/>
                </a:lnTo>
                <a:lnTo>
                  <a:pt x="310896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3177286" y="4267200"/>
            <a:ext cx="1508760" cy="304800"/>
          </a:xfrm>
          <a:custGeom>
            <a:avLst/>
            <a:gdLst/>
            <a:ahLst/>
            <a:cxnLst/>
            <a:rect l="l" t="t" r="r" b="b"/>
            <a:pathLst>
              <a:path w="1508760" h="304800">
                <a:moveTo>
                  <a:pt x="0" y="304800"/>
                </a:moveTo>
                <a:lnTo>
                  <a:pt x="1508760" y="304800"/>
                </a:lnTo>
                <a:lnTo>
                  <a:pt x="150876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686046" y="4267200"/>
            <a:ext cx="1463039" cy="304800"/>
          </a:xfrm>
          <a:custGeom>
            <a:avLst/>
            <a:gdLst/>
            <a:ahLst/>
            <a:cxnLst/>
            <a:rect l="l" t="t" r="r" b="b"/>
            <a:pathLst>
              <a:path w="1463039" h="304800">
                <a:moveTo>
                  <a:pt x="0" y="304800"/>
                </a:moveTo>
                <a:lnTo>
                  <a:pt x="1463039" y="304800"/>
                </a:lnTo>
                <a:lnTo>
                  <a:pt x="1463039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6148959" y="4267200"/>
            <a:ext cx="1463039" cy="304800"/>
          </a:xfrm>
          <a:custGeom>
            <a:avLst/>
            <a:gdLst/>
            <a:ahLst/>
            <a:cxnLst/>
            <a:rect l="l" t="t" r="r" b="b"/>
            <a:pathLst>
              <a:path w="1463039" h="304800">
                <a:moveTo>
                  <a:pt x="0" y="304800"/>
                </a:moveTo>
                <a:lnTo>
                  <a:pt x="1463039" y="304800"/>
                </a:lnTo>
                <a:lnTo>
                  <a:pt x="1463039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7612126" y="4267200"/>
            <a:ext cx="1463040" cy="304800"/>
          </a:xfrm>
          <a:custGeom>
            <a:avLst/>
            <a:gdLst/>
            <a:ahLst/>
            <a:cxnLst/>
            <a:rect l="l" t="t" r="r" b="b"/>
            <a:pathLst>
              <a:path w="1463040" h="304800">
                <a:moveTo>
                  <a:pt x="0" y="304800"/>
                </a:moveTo>
                <a:lnTo>
                  <a:pt x="1463040" y="304800"/>
                </a:lnTo>
                <a:lnTo>
                  <a:pt x="146304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CF6DA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177286" y="171831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0"/>
                </a:moveTo>
                <a:lnTo>
                  <a:pt x="0" y="31648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686046" y="171831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0"/>
                </a:moveTo>
                <a:lnTo>
                  <a:pt x="0" y="31648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6148959" y="171831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0"/>
                </a:moveTo>
                <a:lnTo>
                  <a:pt x="0" y="31648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7612126" y="1718310"/>
            <a:ext cx="0" cy="3164840"/>
          </a:xfrm>
          <a:custGeom>
            <a:avLst/>
            <a:gdLst/>
            <a:ahLst/>
            <a:cxnLst/>
            <a:rect l="l" t="t" r="r" b="b"/>
            <a:pathLst>
              <a:path w="0" h="3164840">
                <a:moveTo>
                  <a:pt x="0" y="0"/>
                </a:moveTo>
                <a:lnTo>
                  <a:pt x="0" y="316484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61912" y="1737360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61912" y="2316479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61912" y="2621279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1912" y="2926079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1912" y="3230879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1912" y="3749040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1912" y="4267200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61912" y="4572000"/>
            <a:ext cx="9019603" cy="0"/>
          </a:xfrm>
          <a:custGeom>
            <a:avLst/>
            <a:gdLst/>
            <a:ahLst/>
            <a:cxnLst/>
            <a:rect l="l" t="t" r="r" b="b"/>
            <a:pathLst>
              <a:path w="9019603" h="0">
                <a:moveTo>
                  <a:pt x="0" y="0"/>
                </a:moveTo>
                <a:lnTo>
                  <a:pt x="9019603" y="0"/>
                </a:lnTo>
              </a:path>
            </a:pathLst>
          </a:custGeom>
          <a:ln w="12700">
            <a:solidFill>
              <a:srgbClr val="F0CA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8262" y="1371600"/>
            <a:ext cx="9006871" cy="365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94088">
              <a:lnSpc>
                <a:spcPct val="95825"/>
              </a:lnSpc>
              <a:spcBef>
                <a:spcPts val="425"/>
              </a:spcBef>
            </a:pP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rting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Metho</a:t>
            </a:r>
            <a:r>
              <a:rPr dirty="0" smtClean="0" sz="1800" spc="4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mtClean="0" sz="1800" spc="-9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mtClean="0" sz="1800" spc="0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262" y="1737360"/>
            <a:ext cx="3109023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84"/>
              </a:spcBef>
            </a:pPr>
            <a:endParaRPr sz="1300"/>
          </a:p>
          <a:p>
            <a:pPr marL="1087983" marR="1087579" algn="ctr">
              <a:lnSpc>
                <a:spcPct val="95825"/>
              </a:lnSpc>
            </a:pPr>
            <a:r>
              <a:rPr dirty="0" smtClean="0" sz="1600" spc="0" b="1">
                <a:latin typeface="Arial"/>
                <a:cs typeface="Arial"/>
              </a:rPr>
              <a:t>M</a:t>
            </a:r>
            <a:r>
              <a:rPr dirty="0" smtClean="0" sz="1600" spc="4" b="1">
                <a:latin typeface="Arial"/>
                <a:cs typeface="Arial"/>
              </a:rPr>
              <a:t>E</a:t>
            </a:r>
            <a:r>
              <a:rPr dirty="0" smtClean="0" sz="1600" spc="0" b="1">
                <a:latin typeface="Arial"/>
                <a:cs typeface="Arial"/>
              </a:rPr>
              <a:t>TH</a:t>
            </a:r>
            <a:r>
              <a:rPr dirty="0" smtClean="0" sz="1600" spc="-9" b="1">
                <a:latin typeface="Arial"/>
                <a:cs typeface="Arial"/>
              </a:rPr>
              <a:t>O</a:t>
            </a:r>
            <a:r>
              <a:rPr dirty="0" smtClean="0" sz="1600" spc="0" b="1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177286" y="1737360"/>
            <a:ext cx="1508760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84"/>
              </a:spcBef>
            </a:pPr>
            <a:endParaRPr sz="1300"/>
          </a:p>
          <a:p>
            <a:pPr marL="283972">
              <a:lnSpc>
                <a:spcPct val="95825"/>
              </a:lnSpc>
            </a:pPr>
            <a:r>
              <a:rPr dirty="0" smtClean="0" sz="1600" spc="0" b="1">
                <a:latin typeface="Arial"/>
                <a:cs typeface="Arial"/>
              </a:rPr>
              <a:t>In</a:t>
            </a:r>
            <a:r>
              <a:rPr dirty="0" smtClean="0" sz="1600" spc="-4" b="1">
                <a:latin typeface="Arial"/>
                <a:cs typeface="Arial"/>
              </a:rPr>
              <a:t>d</a:t>
            </a:r>
            <a:r>
              <a:rPr dirty="0" smtClean="0" sz="1600" spc="0" b="1">
                <a:latin typeface="Arial"/>
                <a:cs typeface="Arial"/>
              </a:rPr>
              <a:t>i</a:t>
            </a:r>
            <a:r>
              <a:rPr dirty="0" smtClean="0" sz="1600" spc="-34" b="1">
                <a:latin typeface="Arial"/>
                <a:cs typeface="Arial"/>
              </a:rPr>
              <a:t>v</a:t>
            </a:r>
            <a:r>
              <a:rPr dirty="0" smtClean="0" sz="1600" spc="0" b="1">
                <a:latin typeface="Arial"/>
                <a:cs typeface="Arial"/>
              </a:rPr>
              <a:t>id</a:t>
            </a:r>
            <a:r>
              <a:rPr dirty="0" smtClean="0" sz="1600" spc="-4" b="1">
                <a:latin typeface="Arial"/>
                <a:cs typeface="Arial"/>
              </a:rPr>
              <a:t>u</a:t>
            </a:r>
            <a:r>
              <a:rPr dirty="0" smtClean="0" sz="1600" spc="9" b="1">
                <a:latin typeface="Arial"/>
                <a:cs typeface="Arial"/>
              </a:rPr>
              <a:t>a</a:t>
            </a:r>
            <a:r>
              <a:rPr dirty="0" smtClean="0" sz="1600" spc="0" b="1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86046" y="1737360"/>
            <a:ext cx="1462913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1462" marR="398437" algn="ctr">
              <a:lnSpc>
                <a:spcPct val="95825"/>
              </a:lnSpc>
              <a:spcBef>
                <a:spcPts val="425"/>
              </a:spcBef>
            </a:pPr>
            <a:r>
              <a:rPr dirty="0" smtClean="0" sz="1600" spc="-9" b="1">
                <a:latin typeface="Arial"/>
                <a:cs typeface="Arial"/>
              </a:rPr>
              <a:t>G</a:t>
            </a:r>
            <a:r>
              <a:rPr dirty="0" smtClean="0" sz="1600" spc="0" b="1">
                <a:latin typeface="Arial"/>
                <a:cs typeface="Arial"/>
              </a:rPr>
              <a:t>ro</a:t>
            </a:r>
            <a:r>
              <a:rPr dirty="0" smtClean="0" sz="1600" spc="-4" b="1">
                <a:latin typeface="Arial"/>
                <a:cs typeface="Arial"/>
              </a:rPr>
              <a:t>u</a:t>
            </a:r>
            <a:r>
              <a:rPr dirty="0" smtClean="0" sz="1600" spc="0" b="1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marL="502069" marR="499656" algn="ctr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 b="1">
                <a:latin typeface="Arial"/>
                <a:cs typeface="Arial"/>
              </a:rPr>
              <a:t>2</a:t>
            </a:r>
            <a:r>
              <a:rPr dirty="0" smtClean="0" sz="1600" spc="-4" b="1">
                <a:latin typeface="Arial"/>
                <a:cs typeface="Arial"/>
              </a:rPr>
              <a:t>-</a:t>
            </a:r>
            <a:r>
              <a:rPr dirty="0" smtClean="0" sz="1600" spc="0" b="1">
                <a:latin typeface="Arial"/>
                <a:cs typeface="Arial"/>
              </a:rPr>
              <a:t>24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48959" y="1737360"/>
            <a:ext cx="1463166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29513">
              <a:lnSpc>
                <a:spcPct val="95825"/>
              </a:lnSpc>
              <a:spcBef>
                <a:spcPts val="425"/>
              </a:spcBef>
            </a:pPr>
            <a:r>
              <a:rPr dirty="0" smtClean="0" sz="1600" spc="-9" b="1">
                <a:latin typeface="Arial"/>
                <a:cs typeface="Arial"/>
              </a:rPr>
              <a:t>G</a:t>
            </a:r>
            <a:r>
              <a:rPr dirty="0" smtClean="0" sz="1600" spc="0" b="1">
                <a:latin typeface="Arial"/>
                <a:cs typeface="Arial"/>
              </a:rPr>
              <a:t>ro</a:t>
            </a:r>
            <a:r>
              <a:rPr dirty="0" smtClean="0" sz="1600" spc="-4" b="1">
                <a:latin typeface="Arial"/>
                <a:cs typeface="Arial"/>
              </a:rPr>
              <a:t>u</a:t>
            </a:r>
            <a:r>
              <a:rPr dirty="0" smtClean="0" sz="1600" spc="0" b="1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marL="47371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 b="1">
                <a:latin typeface="Arial"/>
                <a:cs typeface="Arial"/>
              </a:rPr>
              <a:t>2</a:t>
            </a:r>
            <a:r>
              <a:rPr dirty="0" smtClean="0" sz="1600" spc="4" b="1">
                <a:latin typeface="Arial"/>
                <a:cs typeface="Arial"/>
              </a:rPr>
              <a:t>5</a:t>
            </a:r>
            <a:r>
              <a:rPr dirty="0" smtClean="0" sz="1600" spc="-4" b="1">
                <a:latin typeface="Arial"/>
                <a:cs typeface="Arial"/>
              </a:rPr>
              <a:t>-</a:t>
            </a:r>
            <a:r>
              <a:rPr dirty="0" smtClean="0" sz="1600" spc="0" b="1">
                <a:latin typeface="Arial"/>
                <a:cs typeface="Arial"/>
              </a:rPr>
              <a:t>99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12126" y="1737360"/>
            <a:ext cx="1463008" cy="5791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300"/>
              </a:lnSpc>
              <a:spcBef>
                <a:spcPts val="84"/>
              </a:spcBef>
            </a:pPr>
            <a:endParaRPr sz="1300"/>
          </a:p>
          <a:p>
            <a:pPr marL="172212">
              <a:lnSpc>
                <a:spcPct val="95825"/>
              </a:lnSpc>
            </a:pPr>
            <a:r>
              <a:rPr dirty="0" smtClean="0" sz="1600" spc="-4" b="1">
                <a:latin typeface="Arial"/>
                <a:cs typeface="Arial"/>
              </a:rPr>
              <a:t>G</a:t>
            </a:r>
            <a:r>
              <a:rPr dirty="0" smtClean="0" sz="1600" spc="0" b="1">
                <a:latin typeface="Arial"/>
                <a:cs typeface="Arial"/>
              </a:rPr>
              <a:t>roup</a:t>
            </a:r>
            <a:r>
              <a:rPr dirty="0" smtClean="0" sz="1600" spc="-42" b="1">
                <a:latin typeface="Arial"/>
                <a:cs typeface="Arial"/>
              </a:rPr>
              <a:t> </a:t>
            </a:r>
            <a:r>
              <a:rPr dirty="0" smtClean="0" sz="1600" spc="0" b="1">
                <a:latin typeface="Arial"/>
                <a:cs typeface="Arial"/>
              </a:rPr>
              <a:t>100+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262" y="2316479"/>
            <a:ext cx="310902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5"/>
              </a:spcBef>
            </a:pP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lai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77286" y="2316479"/>
            <a:ext cx="150876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9378" marR="668303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86046" y="2316479"/>
            <a:ext cx="146291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3" name="object 33"/>
          <p:cNvSpPr txBox="1"/>
          <p:nvPr/>
        </p:nvSpPr>
        <p:spPr>
          <a:xfrm>
            <a:off x="6148959" y="2316479"/>
            <a:ext cx="14631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7612126" y="2316479"/>
            <a:ext cx="146939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1" name="object 31"/>
          <p:cNvSpPr txBox="1"/>
          <p:nvPr/>
        </p:nvSpPr>
        <p:spPr>
          <a:xfrm>
            <a:off x="68262" y="2621279"/>
            <a:ext cx="310902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5"/>
              </a:spcBef>
            </a:pP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egi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ry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I</a:t>
            </a:r>
            <a:r>
              <a:rPr dirty="0" smtClean="0" sz="1400" spc="0">
                <a:latin typeface="Arial"/>
                <a:cs typeface="Arial"/>
              </a:rPr>
              <a:t>ndi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idual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ea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77286" y="2621279"/>
            <a:ext cx="150876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9378" marR="668303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86046" y="2621279"/>
            <a:ext cx="146291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7153" marR="644681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48959" y="2621279"/>
            <a:ext cx="14631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7661" marR="644427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12126" y="2621279"/>
            <a:ext cx="146304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7534" marR="644427" algn="ctr">
              <a:lnSpc>
                <a:spcPct val="95825"/>
              </a:lnSpc>
              <a:spcBef>
                <a:spcPts val="405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262" y="2926079"/>
            <a:ext cx="310902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9"/>
              </a:spcBef>
            </a:pP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egis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ry</a:t>
            </a:r>
            <a:r>
              <a:rPr dirty="0" smtClean="0" sz="1400" spc="-4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easures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Gr</a:t>
            </a:r>
            <a:r>
              <a:rPr dirty="0" smtClean="0" sz="1400" spc="-4">
                <a:latin typeface="Arial"/>
                <a:cs typeface="Arial"/>
              </a:rPr>
              <a:t>o</a:t>
            </a:r>
            <a:r>
              <a:rPr dirty="0" smtClean="0" sz="1400" spc="0">
                <a:latin typeface="Arial"/>
                <a:cs typeface="Arial"/>
              </a:rPr>
              <a:t>up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77286" y="2926079"/>
            <a:ext cx="150876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69356" marR="668077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86046" y="2926079"/>
            <a:ext cx="146291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6148959" y="2926079"/>
            <a:ext cx="14631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7612126" y="2926079"/>
            <a:ext cx="146939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68262" y="3230879"/>
            <a:ext cx="3109023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9"/>
              </a:spcBef>
            </a:pP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ied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E</a:t>
            </a: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0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or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D</a:t>
            </a:r>
            <a:r>
              <a:rPr dirty="0" smtClean="0" sz="1400" spc="0">
                <a:latin typeface="Arial"/>
                <a:cs typeface="Arial"/>
              </a:rPr>
              <a:t>ire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t</a:t>
            </a:r>
            <a:r>
              <a:rPr dirty="0" smtClean="0" sz="1400" spc="-9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Sub</a:t>
            </a: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0"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 marL="91452">
              <a:lnSpc>
                <a:spcPct val="95825"/>
              </a:lnSpc>
              <a:spcBef>
                <a:spcPts val="70"/>
              </a:spcBef>
            </a:pPr>
            <a:r>
              <a:rPr dirty="0" smtClean="0" sz="1400" spc="-75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endor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7286" y="3230879"/>
            <a:ext cx="150876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69378" marR="668303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86046" y="3230879"/>
            <a:ext cx="1462913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47153" marR="644681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8959" y="3230879"/>
            <a:ext cx="1463166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47661" marR="644427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12126" y="3230879"/>
            <a:ext cx="146304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39533" marR="636426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262" y="3749040"/>
            <a:ext cx="3109023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Arial"/>
                <a:cs typeface="Arial"/>
              </a:rPr>
              <a:t>Quali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ied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lini</a:t>
            </a:r>
            <a:r>
              <a:rPr dirty="0" smtClean="0" sz="1400" spc="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al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D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egi</a:t>
            </a:r>
            <a:r>
              <a:rPr dirty="0" smtClean="0" sz="1400" spc="4">
                <a:latin typeface="Arial"/>
                <a:cs typeface="Arial"/>
              </a:rPr>
              <a:t>s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ry</a:t>
            </a:r>
            <a:endParaRPr sz="1400">
              <a:latin typeface="Arial"/>
              <a:cs typeface="Arial"/>
            </a:endParaRPr>
          </a:p>
          <a:p>
            <a:pPr marL="91452">
              <a:lnSpc>
                <a:spcPct val="95825"/>
              </a:lnSpc>
              <a:spcBef>
                <a:spcPts val="70"/>
              </a:spcBef>
            </a:pPr>
            <a:r>
              <a:rPr dirty="0" smtClean="0" sz="1400" spc="0">
                <a:latin typeface="Arial"/>
                <a:cs typeface="Arial"/>
              </a:rPr>
              <a:t>(Q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-4">
                <a:latin typeface="Arial"/>
                <a:cs typeface="Arial"/>
              </a:rPr>
              <a:t>D</a:t>
            </a: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77286" y="3749040"/>
            <a:ext cx="150876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69378" marR="668303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6046" y="3749040"/>
            <a:ext cx="1462913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47153" marR="644681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48959" y="3749040"/>
            <a:ext cx="1463166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47661" marR="644427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12126" y="3749040"/>
            <a:ext cx="1469390" cy="518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49"/>
              </a:spcBef>
            </a:pPr>
            <a:endParaRPr sz="1200"/>
          </a:p>
          <a:p>
            <a:pPr marL="639533" marR="642776" algn="ctr">
              <a:lnSpc>
                <a:spcPct val="95825"/>
              </a:lnSpc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62" y="4267200"/>
            <a:ext cx="310902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Arial"/>
                <a:cs typeface="Arial"/>
              </a:rPr>
              <a:t>GP</a:t>
            </a:r>
            <a:r>
              <a:rPr dirty="0" smtClean="0" sz="1400" spc="-4">
                <a:latin typeface="Arial"/>
                <a:cs typeface="Arial"/>
              </a:rPr>
              <a:t>R</a:t>
            </a:r>
            <a:r>
              <a:rPr dirty="0" smtClean="0" sz="1400" spc="0">
                <a:latin typeface="Arial"/>
                <a:cs typeface="Arial"/>
              </a:rPr>
              <a:t>O</a:t>
            </a:r>
            <a:r>
              <a:rPr dirty="0" smtClean="0" sz="1400" spc="-1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W</a:t>
            </a:r>
            <a:r>
              <a:rPr dirty="0" smtClean="0" sz="1400" spc="0">
                <a:latin typeface="Arial"/>
                <a:cs typeface="Arial"/>
              </a:rPr>
              <a:t>eb</a:t>
            </a:r>
            <a:r>
              <a:rPr dirty="0" smtClean="0" sz="1400" spc="-29">
                <a:latin typeface="Arial"/>
                <a:cs typeface="Arial"/>
              </a:rPr>
              <a:t> </a:t>
            </a:r>
            <a:r>
              <a:rPr dirty="0" smtClean="0" sz="1400" spc="4">
                <a:latin typeface="Arial"/>
                <a:cs typeface="Arial"/>
              </a:rPr>
              <a:t>I</a:t>
            </a:r>
            <a:r>
              <a:rPr dirty="0" smtClean="0" sz="1400" spc="0">
                <a:latin typeface="Arial"/>
                <a:cs typeface="Arial"/>
              </a:rPr>
              <a:t>n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7286" y="4267200"/>
            <a:ext cx="150876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4686046" y="4267200"/>
            <a:ext cx="1462913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148959" y="4267200"/>
            <a:ext cx="1463166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7661" marR="644427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12126" y="4267200"/>
            <a:ext cx="146304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47534" marR="644427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 b="1"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62" y="4572000"/>
            <a:ext cx="3109023" cy="311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52">
              <a:lnSpc>
                <a:spcPct val="95825"/>
              </a:lnSpc>
              <a:spcBef>
                <a:spcPts val="409"/>
              </a:spcBef>
            </a:pP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er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</a:t>
            </a:r>
            <a:r>
              <a:rPr dirty="0" smtClean="0" sz="1400" spc="4">
                <a:latin typeface="Arial"/>
                <a:cs typeface="Arial"/>
              </a:rPr>
              <a:t>f</a:t>
            </a:r>
            <a:r>
              <a:rPr dirty="0" smtClean="0" sz="1400" spc="0">
                <a:latin typeface="Arial"/>
                <a:cs typeface="Arial"/>
              </a:rPr>
              <a:t>ied</a:t>
            </a:r>
            <a:r>
              <a:rPr dirty="0" smtClean="0" sz="1400" spc="-39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G</a:t>
            </a:r>
            <a:r>
              <a:rPr dirty="0" smtClean="0" sz="1400" spc="-4">
                <a:latin typeface="Arial"/>
                <a:cs typeface="Arial"/>
              </a:rPr>
              <a:t> </a:t>
            </a:r>
            <a:r>
              <a:rPr dirty="0" smtClean="0" sz="1400" spc="-4">
                <a:latin typeface="Arial"/>
                <a:cs typeface="Arial"/>
              </a:rPr>
              <a:t>C</a:t>
            </a:r>
            <a:r>
              <a:rPr dirty="0" smtClean="0" sz="1400" spc="0">
                <a:latin typeface="Arial"/>
                <a:cs typeface="Arial"/>
              </a:rPr>
              <a:t>A</a:t>
            </a:r>
            <a:r>
              <a:rPr dirty="0" smtClean="0" sz="1400" spc="-4">
                <a:latin typeface="Arial"/>
                <a:cs typeface="Arial"/>
              </a:rPr>
              <a:t>H</a:t>
            </a:r>
            <a:r>
              <a:rPr dirty="0" smtClean="0" sz="1400" spc="0">
                <a:latin typeface="Arial"/>
                <a:cs typeface="Arial"/>
              </a:rPr>
              <a:t>PS</a:t>
            </a:r>
            <a:r>
              <a:rPr dirty="0" smtClean="0" sz="1400" spc="4">
                <a:latin typeface="Arial"/>
                <a:cs typeface="Arial"/>
              </a:rPr>
              <a:t> </a:t>
            </a:r>
            <a:r>
              <a:rPr dirty="0" smtClean="0" sz="1400" spc="0">
                <a:latin typeface="Arial"/>
                <a:cs typeface="Arial"/>
              </a:rPr>
              <a:t>Sur</a:t>
            </a:r>
            <a:r>
              <a:rPr dirty="0" smtClean="0" sz="1400" spc="-19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ey</a:t>
            </a:r>
            <a:r>
              <a:rPr dirty="0" smtClean="0" sz="1400" spc="0">
                <a:latin typeface="Arial"/>
                <a:cs typeface="Arial"/>
              </a:rPr>
              <a:t> </a:t>
            </a:r>
            <a:r>
              <a:rPr dirty="0" smtClean="0" sz="1400" spc="-75">
                <a:latin typeface="Arial"/>
                <a:cs typeface="Arial"/>
              </a:rPr>
              <a:t>V</a:t>
            </a:r>
            <a:r>
              <a:rPr dirty="0" smtClean="0" sz="1400" spc="0">
                <a:latin typeface="Arial"/>
                <a:cs typeface="Arial"/>
              </a:rPr>
              <a:t>endor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77286" y="4572000"/>
            <a:ext cx="1508760" cy="311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9462" marR="580089" algn="ctr">
              <a:lnSpc>
                <a:spcPct val="95825"/>
              </a:lnSpc>
              <a:spcBef>
                <a:spcPts val="409"/>
              </a:spcBef>
            </a:pPr>
            <a:r>
              <a:rPr dirty="0" smtClean="0" sz="1400" spc="-4">
                <a:latin typeface="Arial"/>
                <a:cs typeface="Arial"/>
              </a:rPr>
              <a:t>N</a:t>
            </a:r>
            <a:r>
              <a:rPr dirty="0" smtClean="0" sz="1400" spc="4">
                <a:latin typeface="Arial"/>
                <a:cs typeface="Arial"/>
              </a:rPr>
              <a:t>/</a:t>
            </a:r>
            <a:r>
              <a:rPr dirty="0" smtClean="0" sz="1400" spc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86046" y="4572000"/>
            <a:ext cx="1462913" cy="311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430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Arial"/>
                <a:cs typeface="Arial"/>
              </a:rPr>
              <a:t>Op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8959" y="4572000"/>
            <a:ext cx="1463166" cy="311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0558">
              <a:lnSpc>
                <a:spcPct val="95825"/>
              </a:lnSpc>
              <a:spcBef>
                <a:spcPts val="409"/>
              </a:spcBef>
            </a:pPr>
            <a:r>
              <a:rPr dirty="0" smtClean="0" sz="1400" spc="0">
                <a:latin typeface="Arial"/>
                <a:cs typeface="Arial"/>
              </a:rPr>
              <a:t>Op</a:t>
            </a:r>
            <a:r>
              <a:rPr dirty="0" smtClean="0" sz="1400" spc="4">
                <a:latin typeface="Arial"/>
                <a:cs typeface="Arial"/>
              </a:rPr>
              <a:t>t</a:t>
            </a:r>
            <a:r>
              <a:rPr dirty="0" smtClean="0" sz="1400" spc="0">
                <a:latin typeface="Arial"/>
                <a:cs typeface="Arial"/>
              </a:rPr>
              <a:t>ional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12126" y="4572000"/>
            <a:ext cx="1469390" cy="311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2420">
              <a:lnSpc>
                <a:spcPct val="95825"/>
              </a:lnSpc>
              <a:spcBef>
                <a:spcPts val="409"/>
              </a:spcBef>
            </a:pPr>
            <a:r>
              <a:rPr dirty="0" smtClean="0" sz="1400" spc="-4">
                <a:latin typeface="Arial"/>
                <a:cs typeface="Arial"/>
              </a:rPr>
              <a:t>M</a:t>
            </a:r>
            <a:r>
              <a:rPr dirty="0" smtClean="0" sz="1400" spc="0">
                <a:latin typeface="Arial"/>
                <a:cs typeface="Arial"/>
              </a:rPr>
              <a:t>andatory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3400" y="5611050"/>
            <a:ext cx="2494788" cy="395325"/>
          </a:xfrm>
          <a:custGeom>
            <a:avLst/>
            <a:gdLst/>
            <a:ahLst/>
            <a:cxnLst/>
            <a:rect l="l" t="t" r="r" b="b"/>
            <a:pathLst>
              <a:path w="2494788" h="395325">
                <a:moveTo>
                  <a:pt x="0" y="395325"/>
                </a:moveTo>
                <a:lnTo>
                  <a:pt x="2494788" y="395325"/>
                </a:lnTo>
                <a:lnTo>
                  <a:pt x="2494788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3028188" y="5611050"/>
            <a:ext cx="2568193" cy="395325"/>
          </a:xfrm>
          <a:custGeom>
            <a:avLst/>
            <a:gdLst/>
            <a:ahLst/>
            <a:cxnLst/>
            <a:rect l="l" t="t" r="r" b="b"/>
            <a:pathLst>
              <a:path w="2568193" h="395325">
                <a:moveTo>
                  <a:pt x="0" y="395325"/>
                </a:moveTo>
                <a:lnTo>
                  <a:pt x="2568193" y="395325"/>
                </a:lnTo>
                <a:lnTo>
                  <a:pt x="2568193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596509" y="5611050"/>
            <a:ext cx="2861691" cy="395325"/>
          </a:xfrm>
          <a:custGeom>
            <a:avLst/>
            <a:gdLst/>
            <a:ahLst/>
            <a:cxnLst/>
            <a:rect l="l" t="t" r="r" b="b"/>
            <a:pathLst>
              <a:path w="2861691" h="395325">
                <a:moveTo>
                  <a:pt x="0" y="395325"/>
                </a:moveTo>
                <a:lnTo>
                  <a:pt x="2861691" y="395325"/>
                </a:lnTo>
                <a:lnTo>
                  <a:pt x="2861691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33400" y="6006388"/>
            <a:ext cx="2494788" cy="395325"/>
          </a:xfrm>
          <a:custGeom>
            <a:avLst/>
            <a:gdLst/>
            <a:ahLst/>
            <a:cxnLst/>
            <a:rect l="l" t="t" r="r" b="b"/>
            <a:pathLst>
              <a:path w="2494788" h="395325">
                <a:moveTo>
                  <a:pt x="0" y="395325"/>
                </a:moveTo>
                <a:lnTo>
                  <a:pt x="2494788" y="395325"/>
                </a:lnTo>
                <a:lnTo>
                  <a:pt x="2494788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028188" y="6006388"/>
            <a:ext cx="2568193" cy="395325"/>
          </a:xfrm>
          <a:custGeom>
            <a:avLst/>
            <a:gdLst/>
            <a:ahLst/>
            <a:cxnLst/>
            <a:rect l="l" t="t" r="r" b="b"/>
            <a:pathLst>
              <a:path w="2568193" h="395325">
                <a:moveTo>
                  <a:pt x="0" y="395325"/>
                </a:moveTo>
                <a:lnTo>
                  <a:pt x="2568193" y="395325"/>
                </a:lnTo>
                <a:lnTo>
                  <a:pt x="2568193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33400" y="6401714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33400" y="1600225"/>
            <a:ext cx="2494788" cy="395325"/>
          </a:xfrm>
          <a:custGeom>
            <a:avLst/>
            <a:gdLst/>
            <a:ahLst/>
            <a:cxnLst/>
            <a:rect l="l" t="t" r="r" b="b"/>
            <a:pathLst>
              <a:path w="2494788" h="395325">
                <a:moveTo>
                  <a:pt x="0" y="395325"/>
                </a:moveTo>
                <a:lnTo>
                  <a:pt x="2494788" y="395325"/>
                </a:lnTo>
                <a:lnTo>
                  <a:pt x="2494788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028188" y="1600225"/>
            <a:ext cx="2568193" cy="395325"/>
          </a:xfrm>
          <a:custGeom>
            <a:avLst/>
            <a:gdLst/>
            <a:ahLst/>
            <a:cxnLst/>
            <a:rect l="l" t="t" r="r" b="b"/>
            <a:pathLst>
              <a:path w="2568193" h="395325">
                <a:moveTo>
                  <a:pt x="0" y="395325"/>
                </a:moveTo>
                <a:lnTo>
                  <a:pt x="2568193" y="395325"/>
                </a:lnTo>
                <a:lnTo>
                  <a:pt x="2568193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596509" y="1600225"/>
            <a:ext cx="2861691" cy="395325"/>
          </a:xfrm>
          <a:custGeom>
            <a:avLst/>
            <a:gdLst/>
            <a:ahLst/>
            <a:cxnLst/>
            <a:rect l="l" t="t" r="r" b="b"/>
            <a:pathLst>
              <a:path w="2861691" h="395325">
                <a:moveTo>
                  <a:pt x="0" y="395325"/>
                </a:moveTo>
                <a:lnTo>
                  <a:pt x="2861691" y="395325"/>
                </a:lnTo>
                <a:lnTo>
                  <a:pt x="2861691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533400" y="1995576"/>
            <a:ext cx="2494788" cy="395325"/>
          </a:xfrm>
          <a:custGeom>
            <a:avLst/>
            <a:gdLst/>
            <a:ahLst/>
            <a:cxnLst/>
            <a:rect l="l" t="t" r="r" b="b"/>
            <a:pathLst>
              <a:path w="2494788" h="395325">
                <a:moveTo>
                  <a:pt x="0" y="395325"/>
                </a:moveTo>
                <a:lnTo>
                  <a:pt x="2494788" y="395325"/>
                </a:lnTo>
                <a:lnTo>
                  <a:pt x="2494788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3028188" y="1995576"/>
            <a:ext cx="2568193" cy="395325"/>
          </a:xfrm>
          <a:custGeom>
            <a:avLst/>
            <a:gdLst/>
            <a:ahLst/>
            <a:cxnLst/>
            <a:rect l="l" t="t" r="r" b="b"/>
            <a:pathLst>
              <a:path w="2568193" h="395325">
                <a:moveTo>
                  <a:pt x="0" y="395325"/>
                </a:moveTo>
                <a:lnTo>
                  <a:pt x="2568193" y="395325"/>
                </a:lnTo>
                <a:lnTo>
                  <a:pt x="2568193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5596509" y="1995576"/>
            <a:ext cx="2861691" cy="395325"/>
          </a:xfrm>
          <a:custGeom>
            <a:avLst/>
            <a:gdLst/>
            <a:ahLst/>
            <a:cxnLst/>
            <a:rect l="l" t="t" r="r" b="b"/>
            <a:pathLst>
              <a:path w="2861691" h="395325">
                <a:moveTo>
                  <a:pt x="0" y="395325"/>
                </a:moveTo>
                <a:lnTo>
                  <a:pt x="2861691" y="395325"/>
                </a:lnTo>
                <a:lnTo>
                  <a:pt x="2861691" y="0"/>
                </a:lnTo>
                <a:lnTo>
                  <a:pt x="0" y="0"/>
                </a:lnTo>
                <a:lnTo>
                  <a:pt x="0" y="395325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533400" y="1995551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33400" y="1600200"/>
            <a:ext cx="7924800" cy="0"/>
          </a:xfrm>
          <a:custGeom>
            <a:avLst/>
            <a:gdLst/>
            <a:ahLst/>
            <a:cxnLst/>
            <a:rect l="l" t="t" r="r" b="b"/>
            <a:pathLst>
              <a:path w="7924800" h="0">
                <a:moveTo>
                  <a:pt x="0" y="0"/>
                </a:moveTo>
                <a:lnTo>
                  <a:pt x="792480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33400" y="2786253"/>
            <a:ext cx="2494788" cy="822960"/>
          </a:xfrm>
          <a:custGeom>
            <a:avLst/>
            <a:gdLst/>
            <a:ahLst/>
            <a:cxnLst/>
            <a:rect l="l" t="t" r="r" b="b"/>
            <a:pathLst>
              <a:path w="2494788" h="822960">
                <a:moveTo>
                  <a:pt x="0" y="822960"/>
                </a:moveTo>
                <a:lnTo>
                  <a:pt x="2494788" y="822960"/>
                </a:lnTo>
                <a:lnTo>
                  <a:pt x="2494788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028188" y="2786253"/>
            <a:ext cx="2568193" cy="822960"/>
          </a:xfrm>
          <a:custGeom>
            <a:avLst/>
            <a:gdLst/>
            <a:ahLst/>
            <a:cxnLst/>
            <a:rect l="l" t="t" r="r" b="b"/>
            <a:pathLst>
              <a:path w="2568193" h="822960">
                <a:moveTo>
                  <a:pt x="0" y="822960"/>
                </a:moveTo>
                <a:lnTo>
                  <a:pt x="2568193" y="822960"/>
                </a:lnTo>
                <a:lnTo>
                  <a:pt x="2568193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5596509" y="2786253"/>
            <a:ext cx="2861691" cy="822960"/>
          </a:xfrm>
          <a:custGeom>
            <a:avLst/>
            <a:gdLst/>
            <a:ahLst/>
            <a:cxnLst/>
            <a:rect l="l" t="t" r="r" b="b"/>
            <a:pathLst>
              <a:path w="2861691" h="822960">
                <a:moveTo>
                  <a:pt x="0" y="822960"/>
                </a:moveTo>
                <a:lnTo>
                  <a:pt x="2861691" y="822960"/>
                </a:lnTo>
                <a:lnTo>
                  <a:pt x="2861691" y="0"/>
                </a:lnTo>
                <a:lnTo>
                  <a:pt x="0" y="0"/>
                </a:lnTo>
                <a:lnTo>
                  <a:pt x="0" y="8229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33400" y="4114800"/>
            <a:ext cx="2494788" cy="609600"/>
          </a:xfrm>
          <a:custGeom>
            <a:avLst/>
            <a:gdLst/>
            <a:ahLst/>
            <a:cxnLst/>
            <a:rect l="l" t="t" r="r" b="b"/>
            <a:pathLst>
              <a:path w="2494788" h="609600">
                <a:moveTo>
                  <a:pt x="0" y="609600"/>
                </a:moveTo>
                <a:lnTo>
                  <a:pt x="2494788" y="609600"/>
                </a:lnTo>
                <a:lnTo>
                  <a:pt x="2494788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028188" y="4114800"/>
            <a:ext cx="2568193" cy="609600"/>
          </a:xfrm>
          <a:custGeom>
            <a:avLst/>
            <a:gdLst/>
            <a:ahLst/>
            <a:cxnLst/>
            <a:rect l="l" t="t" r="r" b="b"/>
            <a:pathLst>
              <a:path w="2568193" h="609600">
                <a:moveTo>
                  <a:pt x="0" y="609600"/>
                </a:moveTo>
                <a:lnTo>
                  <a:pt x="2568193" y="609600"/>
                </a:lnTo>
                <a:lnTo>
                  <a:pt x="2568193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5596509" y="4114800"/>
            <a:ext cx="2861691" cy="609600"/>
          </a:xfrm>
          <a:custGeom>
            <a:avLst/>
            <a:gdLst/>
            <a:ahLst/>
            <a:cxnLst/>
            <a:rect l="l" t="t" r="r" b="b"/>
            <a:pathLst>
              <a:path w="2861691" h="609600">
                <a:moveTo>
                  <a:pt x="0" y="609600"/>
                </a:moveTo>
                <a:lnTo>
                  <a:pt x="2861691" y="609600"/>
                </a:lnTo>
                <a:lnTo>
                  <a:pt x="2861691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05740" y="64007"/>
            <a:ext cx="7123176" cy="144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12140" y="2483731"/>
            <a:ext cx="15252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No</a:t>
            </a:r>
            <a:r>
              <a:rPr dirty="0" smtClean="0" baseline="5423" sz="2400" spc="-11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of</a:t>
            </a:r>
            <a:r>
              <a:rPr dirty="0" smtClean="0" baseline="5423" sz="2400" spc="0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D</a:t>
            </a:r>
            <a:r>
              <a:rPr dirty="0" smtClean="0" baseline="5423" sz="2400" spc="4"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latin typeface="Lucida Sans Unicode"/>
                <a:cs typeface="Lucida Sans Unicode"/>
              </a:rPr>
              <a:t>m</a:t>
            </a:r>
            <a:r>
              <a:rPr dirty="0" smtClean="0" baseline="5423" sz="2400" spc="-9">
                <a:latin typeface="Lucida Sans Unicode"/>
                <a:cs typeface="Lucida Sans Unicode"/>
              </a:rPr>
              <a:t>a</a:t>
            </a:r>
            <a:r>
              <a:rPr dirty="0" smtClean="0" baseline="5423" sz="2400" spc="-4">
                <a:latin typeface="Lucida Sans Unicode"/>
                <a:cs typeface="Lucida Sans Unicode"/>
              </a:rPr>
              <a:t>i</a:t>
            </a:r>
            <a:r>
              <a:rPr dirty="0" smtClean="0" baseline="5423" sz="2400" spc="4">
                <a:latin typeface="Lucida Sans Unicode"/>
                <a:cs typeface="Lucida Sans Unicode"/>
              </a:rPr>
              <a:t>n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35958" y="2483731"/>
            <a:ext cx="18397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52233" y="2483731"/>
            <a:ext cx="18397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3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62805" y="3093077"/>
            <a:ext cx="32917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-4">
                <a:latin typeface="Lucida Sans Unicode"/>
                <a:cs typeface="Lucida Sans Unicode"/>
              </a:rPr>
              <a:t>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7392" y="3093077"/>
            <a:ext cx="145073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me</a:t>
            </a:r>
            <a:r>
              <a:rPr dirty="0" smtClean="0" baseline="5423" sz="2400" spc="-9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r>
              <a:rPr dirty="0" smtClean="0" baseline="5423" sz="2400" spc="4">
                <a:latin typeface="Lucida Sans Unicode"/>
                <a:cs typeface="Lucida Sans Unicode"/>
              </a:rPr>
              <a:t>u</a:t>
            </a:r>
            <a:r>
              <a:rPr dirty="0" smtClean="0" baseline="5423" sz="2400" spc="0">
                <a:latin typeface="Lucida Sans Unicode"/>
                <a:cs typeface="Lucida Sans Unicode"/>
              </a:rPr>
              <a:t>r</a:t>
            </a:r>
            <a:r>
              <a:rPr dirty="0" smtClean="0" baseline="5423" sz="2400" spc="-4">
                <a:latin typeface="Lucida Sans Unicode"/>
                <a:cs typeface="Lucida Sans Unicode"/>
              </a:rPr>
              <a:t>e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r>
              <a:rPr dirty="0" smtClean="0" baseline="5423" sz="2400" spc="-74">
                <a:latin typeface="Lucida Sans Unicode"/>
                <a:cs typeface="Lucida Sans Unicode"/>
              </a:rPr>
              <a:t> </a:t>
            </a:r>
            <a:r>
              <a:rPr dirty="0" smtClean="0" baseline="5423" sz="2400" spc="4">
                <a:latin typeface="Lucida Sans Unicode"/>
                <a:cs typeface="Lucida Sans Unicode"/>
              </a:rPr>
              <a:t>t</a:t>
            </a:r>
            <a:r>
              <a:rPr dirty="0" smtClean="0" baseline="5423" sz="2400" spc="4">
                <a:latin typeface="Lucida Sans Unicode"/>
                <a:cs typeface="Lucida Sans Unicode"/>
              </a:rPr>
              <a:t>h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17990" y="3093077"/>
            <a:ext cx="51119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4">
                <a:latin typeface="Lucida Sans Unicode"/>
                <a:cs typeface="Lucida Sans Unicode"/>
              </a:rPr>
              <a:t>h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ve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140" y="3214997"/>
            <a:ext cx="21165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4">
                <a:latin typeface="Lucida Sans Unicode"/>
                <a:cs typeface="Lucida Sans Unicode"/>
              </a:rPr>
              <a:t>M</a:t>
            </a:r>
            <a:r>
              <a:rPr dirty="0" smtClean="0" baseline="5423" sz="2400" spc="0">
                <a:latin typeface="Lucida Sans Unicode"/>
                <a:cs typeface="Lucida Sans Unicode"/>
              </a:rPr>
              <a:t>e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r>
              <a:rPr dirty="0" smtClean="0" baseline="5423" sz="2400" spc="4">
                <a:latin typeface="Lucida Sans Unicode"/>
                <a:cs typeface="Lucida Sans Unicode"/>
              </a:rPr>
              <a:t>u</a:t>
            </a:r>
            <a:r>
              <a:rPr dirty="0" smtClean="0" baseline="5423" sz="2400" spc="0">
                <a:latin typeface="Lucida Sans Unicode"/>
                <a:cs typeface="Lucida Sans Unicode"/>
              </a:rPr>
              <a:t>r</a:t>
            </a:r>
            <a:r>
              <a:rPr dirty="0" smtClean="0" baseline="5423" sz="2400" spc="-4">
                <a:latin typeface="Lucida Sans Unicode"/>
                <a:cs typeface="Lucida Sans Unicode"/>
              </a:rPr>
              <a:t>e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r>
              <a:rPr dirty="0" smtClean="0" baseline="5423" sz="2400" spc="-83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&amp;</a:t>
            </a:r>
            <a:r>
              <a:rPr dirty="0" smtClean="0" baseline="5423" sz="2400" spc="-11">
                <a:latin typeface="Lucida Sans Unicode"/>
                <a:cs typeface="Lucida Sans Unicode"/>
              </a:rPr>
              <a:t> </a:t>
            </a:r>
            <a:r>
              <a:rPr dirty="0" smtClean="0" baseline="5423" sz="2400" spc="4">
                <a:latin typeface="Lucida Sans Unicode"/>
                <a:cs typeface="Lucida Sans Unicode"/>
              </a:rPr>
              <a:t>D</a:t>
            </a:r>
            <a:r>
              <a:rPr dirty="0" smtClean="0" baseline="5423" sz="2400" spc="0">
                <a:latin typeface="Lucida Sans Unicode"/>
                <a:cs typeface="Lucida Sans Unicode"/>
              </a:rPr>
              <a:t>oma</a:t>
            </a:r>
            <a:r>
              <a:rPr dirty="0" smtClean="0" baseline="5423" sz="2400" spc="-9">
                <a:latin typeface="Lucida Sans Unicode"/>
                <a:cs typeface="Lucida Sans Unicode"/>
              </a:rPr>
              <a:t>i</a:t>
            </a:r>
            <a:r>
              <a:rPr dirty="0" smtClean="0" baseline="5423" sz="2400" spc="4">
                <a:latin typeface="Lucida Sans Unicode"/>
                <a:cs typeface="Lucida Sans Unicode"/>
              </a:rPr>
              <a:t>n</a:t>
            </a: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2140" y="3757541"/>
            <a:ext cx="155302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S</a:t>
            </a:r>
            <a:r>
              <a:rPr dirty="0" smtClean="0" baseline="5423" sz="2400" spc="9">
                <a:latin typeface="Lucida Sans Unicode"/>
                <a:cs typeface="Lucida Sans Unicode"/>
              </a:rPr>
              <a:t>u</a:t>
            </a:r>
            <a:r>
              <a:rPr dirty="0" smtClean="0" baseline="5423" sz="2400" spc="0">
                <a:latin typeface="Lucida Sans Unicode"/>
                <a:cs typeface="Lucida Sans Unicode"/>
              </a:rPr>
              <a:t>bject</a:t>
            </a:r>
            <a:r>
              <a:rPr dirty="0" smtClean="0" baseline="5423" sz="2400" spc="-41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to</a:t>
            </a:r>
            <a:r>
              <a:rPr dirty="0" smtClean="0" baseline="5423" sz="2400" spc="0">
                <a:latin typeface="Lucida Sans Unicode"/>
                <a:cs typeface="Lucida Sans Unicode"/>
              </a:rPr>
              <a:t> </a:t>
            </a:r>
            <a:r>
              <a:rPr dirty="0" smtClean="0" baseline="5423" sz="2400" spc="4">
                <a:latin typeface="Lucida Sans Unicode"/>
                <a:cs typeface="Lucida Sans Unicode"/>
              </a:rPr>
              <a:t>M</a:t>
            </a:r>
            <a:r>
              <a:rPr dirty="0" smtClean="0" baseline="5423" sz="2400" spc="0">
                <a:latin typeface="Lucida Sans Unicode"/>
                <a:cs typeface="Lucida Sans Unicode"/>
              </a:rPr>
              <a:t>AV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29278" y="3757541"/>
            <a:ext cx="39834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Yes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8828" y="3757541"/>
            <a:ext cx="32917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-4">
                <a:latin typeface="Lucida Sans Unicode"/>
                <a:cs typeface="Lucida Sans Unicode"/>
              </a:rPr>
              <a:t>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29278" y="4315325"/>
            <a:ext cx="39834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Yes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8828" y="4315325"/>
            <a:ext cx="329177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-4">
                <a:latin typeface="Lucida Sans Unicode"/>
                <a:cs typeface="Lucida Sans Unicode"/>
              </a:rPr>
              <a:t>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4437245"/>
            <a:ext cx="93151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Req</a:t>
            </a:r>
            <a:r>
              <a:rPr dirty="0" smtClean="0" baseline="5423" sz="2400" spc="4">
                <a:latin typeface="Lucida Sans Unicode"/>
                <a:cs typeface="Lucida Sans Unicode"/>
              </a:rPr>
              <a:t>u</a:t>
            </a:r>
            <a:r>
              <a:rPr dirty="0" smtClean="0" baseline="5423" sz="2400" spc="-4">
                <a:latin typeface="Lucida Sans Unicode"/>
                <a:cs typeface="Lucida Sans Unicode"/>
              </a:rPr>
              <a:t>i</a:t>
            </a:r>
            <a:r>
              <a:rPr dirty="0" smtClean="0" baseline="5423" sz="2400" spc="0">
                <a:latin typeface="Lucida Sans Unicode"/>
                <a:cs typeface="Lucida Sans Unicode"/>
              </a:rPr>
              <a:t>r</a:t>
            </a:r>
            <a:r>
              <a:rPr dirty="0" smtClean="0" baseline="5423" sz="2400" spc="-4">
                <a:latin typeface="Lucida Sans Unicode"/>
                <a:cs typeface="Lucida Sans Unicode"/>
              </a:rPr>
              <a:t>e</a:t>
            </a:r>
            <a:r>
              <a:rPr dirty="0" smtClean="0" baseline="5423" sz="2400" spc="0">
                <a:latin typeface="Lucida Sans Unicode"/>
                <a:cs typeface="Lucida Sans Unicode"/>
              </a:rPr>
              <a:t>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70301" y="4819552"/>
            <a:ext cx="154120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Me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sures</a:t>
            </a:r>
            <a:r>
              <a:rPr dirty="0" smtClean="0" baseline="5423" sz="2400" spc="-88">
                <a:latin typeface="Lucida Sans Unicode"/>
                <a:cs typeface="Lucida Sans Unicode"/>
              </a:rPr>
              <a:t> </a:t>
            </a:r>
            <a:r>
              <a:rPr dirty="0" smtClean="0" baseline="5423" sz="2400" spc="-4">
                <a:latin typeface="Lucida Sans Unicode"/>
                <a:cs typeface="Lucida Sans Unicode"/>
              </a:rPr>
              <a:t>m</a:t>
            </a:r>
            <a:r>
              <a:rPr dirty="0" smtClean="0" baseline="5423" sz="2400" spc="0">
                <a:latin typeface="Lucida Sans Unicode"/>
                <a:cs typeface="Lucida Sans Unicode"/>
              </a:rPr>
              <a:t>ust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21756" y="4819552"/>
            <a:ext cx="762689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have</a:t>
            </a:r>
            <a:r>
              <a:rPr dirty="0" smtClean="0" baseline="5423" sz="2400" spc="-35">
                <a:latin typeface="Lucida Sans Unicode"/>
                <a:cs typeface="Lucida Sans Unicode"/>
              </a:rPr>
              <a:t> </a:t>
            </a:r>
            <a:r>
              <a:rPr dirty="0" smtClean="0" baseline="5423" sz="2400" spc="-9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t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5972" y="4819552"/>
            <a:ext cx="1819645" cy="7159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M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st</a:t>
            </a:r>
            <a:r>
              <a:rPr dirty="0" smtClean="0" baseline="8134" sz="2400" spc="-62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have</a:t>
            </a:r>
            <a:r>
              <a:rPr dirty="0" smtClean="0" baseline="8134" sz="2400" spc="-35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10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st</a:t>
            </a:r>
            <a:endParaRPr sz="1600">
              <a:latin typeface="Lucida Sans Unicode"/>
              <a:cs typeface="Lucida Sans Unicode"/>
            </a:endParaRPr>
          </a:p>
          <a:p>
            <a:pPr marL="38" marR="17282" algn="ctr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9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r>
              <a:rPr dirty="0" smtClean="0" baseline="8134" sz="2400" spc="-4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me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re</a:t>
            </a:r>
            <a:r>
              <a:rPr dirty="0" smtClean="0" baseline="8134" sz="2400" spc="-51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w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th</a:t>
            </a:r>
            <a:endParaRPr sz="1600">
              <a:latin typeface="Lucida Sans Unicode"/>
              <a:cs typeface="Lucida Sans Unicode"/>
            </a:endParaRPr>
          </a:p>
          <a:p>
            <a:pPr marL="185966" marR="199993" algn="ctr">
              <a:lnSpc>
                <a:spcPts val="1775"/>
              </a:lnSpc>
            </a:pPr>
            <a:r>
              <a:rPr dirty="0" smtClean="0" baseline="5423" sz="2400" spc="4">
                <a:latin typeface="Lucida Sans Unicode"/>
                <a:cs typeface="Lucida Sans Unicode"/>
              </a:rPr>
              <a:t>M</a:t>
            </a:r>
            <a:r>
              <a:rPr dirty="0" smtClean="0" baseline="5423" sz="2400" spc="0">
                <a:latin typeface="Lucida Sans Unicode"/>
                <a:cs typeface="Lucida Sans Unicode"/>
              </a:rPr>
              <a:t>edic</a:t>
            </a:r>
            <a:r>
              <a:rPr dirty="0" smtClean="0" baseline="5423" sz="2400" spc="-9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re</a:t>
            </a:r>
            <a:r>
              <a:rPr dirty="0" smtClean="0" baseline="5423" sz="2400" spc="-54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data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140" y="4941472"/>
            <a:ext cx="2229552" cy="4721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%</a:t>
            </a:r>
            <a:r>
              <a:rPr dirty="0" smtClean="0" baseline="8134" sz="2400" spc="-1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of</a:t>
            </a:r>
            <a:r>
              <a:rPr dirty="0" smtClean="0" baseline="8134" sz="2400" spc="-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Medic</a:t>
            </a:r>
            <a:r>
              <a:rPr dirty="0" smtClean="0" baseline="8134" sz="2400" spc="-14">
                <a:latin typeface="Lucida Sans Unicode"/>
                <a:cs typeface="Lucida Sans Unicode"/>
              </a:rPr>
              <a:t>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775"/>
              </a:lnSpc>
            </a:pPr>
            <a:r>
              <a:rPr dirty="0" smtClean="0" baseline="5423" sz="2400" spc="4">
                <a:latin typeface="Lucida Sans Unicode"/>
                <a:cs typeface="Lucida Sans Unicode"/>
              </a:rPr>
              <a:t>B</a:t>
            </a:r>
            <a:r>
              <a:rPr dirty="0" smtClean="0" baseline="5423" sz="2400" spc="0">
                <a:latin typeface="Lucida Sans Unicode"/>
                <a:cs typeface="Lucida Sans Unicode"/>
              </a:rPr>
              <a:t>enefic</a:t>
            </a:r>
            <a:r>
              <a:rPr dirty="0" smtClean="0" baseline="5423" sz="2400" spc="-9">
                <a:latin typeface="Lucida Sans Unicode"/>
                <a:cs typeface="Lucida Sans Unicode"/>
              </a:rPr>
              <a:t>i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r</a:t>
            </a:r>
            <a:r>
              <a:rPr dirty="0" smtClean="0" baseline="5423" sz="2400" spc="-9">
                <a:latin typeface="Lucida Sans Unicode"/>
                <a:cs typeface="Lucida Sans Unicode"/>
              </a:rPr>
              <a:t>i</a:t>
            </a:r>
            <a:r>
              <a:rPr dirty="0" smtClean="0" baseline="5423" sz="2400" spc="0">
                <a:latin typeface="Lucida Sans Unicode"/>
                <a:cs typeface="Lucida Sans Unicode"/>
              </a:rPr>
              <a:t>es</a:t>
            </a:r>
            <a:r>
              <a:rPr dirty="0" smtClean="0" baseline="5423" sz="2400" spc="-77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Req</a:t>
            </a:r>
            <a:r>
              <a:rPr dirty="0" smtClean="0" baseline="5423" sz="2400" spc="4">
                <a:latin typeface="Lucida Sans Unicode"/>
                <a:cs typeface="Lucida Sans Unicode"/>
              </a:rPr>
              <a:t>u</a:t>
            </a:r>
            <a:r>
              <a:rPr dirty="0" smtClean="0" baseline="5423" sz="2400" spc="-4">
                <a:latin typeface="Lucida Sans Unicode"/>
                <a:cs typeface="Lucida Sans Unicode"/>
              </a:rPr>
              <a:t>i</a:t>
            </a:r>
            <a:r>
              <a:rPr dirty="0" smtClean="0" baseline="5423" sz="2400" spc="0">
                <a:latin typeface="Lucida Sans Unicode"/>
                <a:cs typeface="Lucida Sans Unicode"/>
              </a:rPr>
              <a:t>r</a:t>
            </a:r>
            <a:r>
              <a:rPr dirty="0" smtClean="0" baseline="5423" sz="2400" spc="-4">
                <a:latin typeface="Lucida Sans Unicode"/>
                <a:cs typeface="Lucida Sans Unicode"/>
              </a:rPr>
              <a:t>e</a:t>
            </a:r>
            <a:r>
              <a:rPr dirty="0" smtClean="0" baseline="5423" sz="2400" spc="0">
                <a:latin typeface="Lucida Sans Unicode"/>
                <a:cs typeface="Lucida Sans Unicode"/>
              </a:rPr>
              <a:t>d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32785" y="5063609"/>
            <a:ext cx="2175416" cy="4719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st</a:t>
            </a:r>
            <a:r>
              <a:rPr dirty="0" smtClean="0" baseline="8134" sz="2400" spc="-2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50%</a:t>
            </a:r>
            <a:r>
              <a:rPr dirty="0" smtClean="0" baseline="8134" sz="2400" spc="-1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of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M</a:t>
            </a:r>
            <a:r>
              <a:rPr dirty="0" smtClean="0" baseline="8134" sz="2400" spc="0">
                <a:latin typeface="Lucida Sans Unicode"/>
                <a:cs typeface="Lucida Sans Unicode"/>
              </a:rPr>
              <a:t>edic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re</a:t>
            </a:r>
            <a:endParaRPr sz="1600">
              <a:latin typeface="Lucida Sans Unicode"/>
              <a:cs typeface="Lucida Sans Unicode"/>
            </a:endParaRPr>
          </a:p>
          <a:p>
            <a:pPr marL="143675" marR="161185" algn="ctr">
              <a:lnSpc>
                <a:spcPts val="1775"/>
              </a:lnSpc>
            </a:pPr>
            <a:r>
              <a:rPr dirty="0" smtClean="0" baseline="5423" sz="2400" spc="4">
                <a:latin typeface="Lucida Sans Unicode"/>
                <a:cs typeface="Lucida Sans Unicode"/>
              </a:rPr>
              <a:t>P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rt</a:t>
            </a:r>
            <a:r>
              <a:rPr dirty="0" smtClean="0" baseline="5423" sz="2400" spc="-25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B</a:t>
            </a:r>
            <a:r>
              <a:rPr dirty="0" smtClean="0" baseline="5423" sz="2400" spc="5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FSS</a:t>
            </a:r>
            <a:r>
              <a:rPr dirty="0" smtClean="0" baseline="5423" sz="2400" spc="-10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patients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140" y="6099966"/>
            <a:ext cx="2278787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Sat</a:t>
            </a:r>
            <a:r>
              <a:rPr dirty="0" smtClean="0" baseline="5423" sz="2400" spc="-9">
                <a:latin typeface="Lucida Sans Unicode"/>
                <a:cs typeface="Lucida Sans Unicode"/>
              </a:rPr>
              <a:t>i</a:t>
            </a:r>
            <a:r>
              <a:rPr dirty="0" smtClean="0" baseline="5423" sz="2400" spc="0">
                <a:latin typeface="Lucida Sans Unicode"/>
                <a:cs typeface="Lucida Sans Unicode"/>
              </a:rPr>
              <a:t>sfy</a:t>
            </a:r>
            <a:r>
              <a:rPr dirty="0" smtClean="0" baseline="5423" sz="2400" spc="-13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Me</a:t>
            </a: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ningf</a:t>
            </a:r>
            <a:r>
              <a:rPr dirty="0" smtClean="0" baseline="5423" sz="2400" spc="9">
                <a:latin typeface="Lucida Sans Unicode"/>
                <a:cs typeface="Lucida Sans Unicode"/>
              </a:rPr>
              <a:t>u</a:t>
            </a:r>
            <a:r>
              <a:rPr dirty="0" smtClean="0" baseline="5423" sz="2400" spc="0">
                <a:latin typeface="Lucida Sans Unicode"/>
                <a:cs typeface="Lucida Sans Unicode"/>
              </a:rPr>
              <a:t>l</a:t>
            </a:r>
            <a:r>
              <a:rPr dirty="0" smtClean="0" baseline="5423" sz="2400" spc="-91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Use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62805" y="6099966"/>
            <a:ext cx="329183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-4">
                <a:latin typeface="Lucida Sans Unicode"/>
                <a:cs typeface="Lucida Sans Unicode"/>
              </a:rPr>
              <a:t>No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5008" y="6099966"/>
            <a:ext cx="496733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*Yes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5611050"/>
            <a:ext cx="7924800" cy="395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128051"/>
              </a:lnSpc>
              <a:spcBef>
                <a:spcPts val="220"/>
              </a:spcBef>
            </a:pPr>
            <a:r>
              <a:rPr dirty="0" smtClean="0" sz="1600" spc="0">
                <a:latin typeface="Lucida Sans Unicode"/>
                <a:cs typeface="Lucida Sans Unicode"/>
              </a:rPr>
              <a:t>Full</a:t>
            </a:r>
            <a:r>
              <a:rPr dirty="0" smtClean="0" sz="1600" spc="-27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Year</a:t>
            </a:r>
            <a:r>
              <a:rPr dirty="0" smtClean="0" sz="1600" spc="-24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Rep</a:t>
            </a:r>
            <a:r>
              <a:rPr dirty="0" smtClean="0" sz="1600" spc="4">
                <a:latin typeface="Lucida Sans Unicode"/>
                <a:cs typeface="Lucida Sans Unicode"/>
              </a:rPr>
              <a:t>o</a:t>
            </a:r>
            <a:r>
              <a:rPr dirty="0" smtClean="0" sz="1600" spc="0">
                <a:latin typeface="Lucida Sans Unicode"/>
                <a:cs typeface="Lucida Sans Unicode"/>
              </a:rPr>
              <a:t>rt</a:t>
            </a:r>
            <a:r>
              <a:rPr dirty="0" smtClean="0" sz="1600" spc="-4">
                <a:latin typeface="Lucida Sans Unicode"/>
                <a:cs typeface="Lucida Sans Unicode"/>
              </a:rPr>
              <a:t>i</a:t>
            </a:r>
            <a:r>
              <a:rPr dirty="0" smtClean="0" sz="1600" spc="4">
                <a:latin typeface="Lucida Sans Unicode"/>
                <a:cs typeface="Lucida Sans Unicode"/>
              </a:rPr>
              <a:t>n</a:t>
            </a:r>
            <a:r>
              <a:rPr dirty="0" smtClean="0" sz="1600" spc="0">
                <a:latin typeface="Lucida Sans Unicode"/>
                <a:cs typeface="Lucida Sans Unicode"/>
              </a:rPr>
              <a:t>g</a:t>
            </a:r>
            <a:r>
              <a:rPr dirty="0" smtClean="0" sz="1600" spc="0">
                <a:latin typeface="Lucida Sans Unicode"/>
                <a:cs typeface="Lucida Sans Unicode"/>
              </a:rPr>
              <a:t>                        </a:t>
            </a:r>
            <a:r>
              <a:rPr dirty="0" smtClean="0" sz="1600" spc="189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Yes</a:t>
            </a:r>
            <a:r>
              <a:rPr dirty="0" smtClean="0" sz="1600" spc="0">
                <a:latin typeface="Lucida Sans Unicode"/>
                <a:cs typeface="Lucida Sans Unicode"/>
              </a:rPr>
              <a:t>                                   </a:t>
            </a:r>
            <a:r>
              <a:rPr dirty="0" smtClean="0" sz="1600" spc="448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Yes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4114800"/>
            <a:ext cx="7924800" cy="609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128051"/>
              </a:lnSpc>
              <a:spcBef>
                <a:spcPts val="100"/>
              </a:spcBef>
            </a:pPr>
            <a:r>
              <a:rPr dirty="0" smtClean="0" sz="1600" spc="0">
                <a:latin typeface="Lucida Sans Unicode"/>
                <a:cs typeface="Lucida Sans Unicode"/>
              </a:rPr>
              <a:t>C</a:t>
            </a:r>
            <a:r>
              <a:rPr dirty="0" smtClean="0" sz="1600" spc="-9">
                <a:latin typeface="Lucida Sans Unicode"/>
                <a:cs typeface="Lucida Sans Unicode"/>
              </a:rPr>
              <a:t>r</a:t>
            </a:r>
            <a:r>
              <a:rPr dirty="0" smtClean="0" sz="1600" spc="0">
                <a:latin typeface="Lucida Sans Unicode"/>
                <a:cs typeface="Lucida Sans Unicode"/>
              </a:rPr>
              <a:t>oss</a:t>
            </a:r>
            <a:r>
              <a:rPr dirty="0" smtClean="0" sz="1600" spc="-12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Cut</a:t>
            </a:r>
            <a:r>
              <a:rPr dirty="0" smtClean="0" sz="1600" spc="4">
                <a:latin typeface="Lucida Sans Unicode"/>
                <a:cs typeface="Lucida Sans Unicode"/>
              </a:rPr>
              <a:t>t</a:t>
            </a:r>
            <a:r>
              <a:rPr dirty="0" smtClean="0" sz="1600" spc="-4">
                <a:latin typeface="Lucida Sans Unicode"/>
                <a:cs typeface="Lucida Sans Unicode"/>
              </a:rPr>
              <a:t>i</a:t>
            </a:r>
            <a:r>
              <a:rPr dirty="0" smtClean="0" sz="1600" spc="0">
                <a:latin typeface="Lucida Sans Unicode"/>
                <a:cs typeface="Lucida Sans Unicode"/>
              </a:rPr>
              <a:t>ng</a:t>
            </a:r>
            <a:r>
              <a:rPr dirty="0" smtClean="0" sz="1600" spc="-47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Me</a:t>
            </a:r>
            <a:r>
              <a:rPr dirty="0" smtClean="0" sz="1600" spc="-4">
                <a:latin typeface="Lucida Sans Unicode"/>
                <a:cs typeface="Lucida Sans Unicode"/>
              </a:rPr>
              <a:t>a</a:t>
            </a:r>
            <a:r>
              <a:rPr dirty="0" smtClean="0" sz="1600" spc="0">
                <a:latin typeface="Lucida Sans Unicode"/>
                <a:cs typeface="Lucida Sans Unicode"/>
              </a:rPr>
              <a:t>sure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786253"/>
            <a:ext cx="7924800" cy="822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ts val="3385"/>
              </a:lnSpc>
              <a:spcBef>
                <a:spcPts val="169"/>
              </a:spcBef>
            </a:pPr>
            <a:r>
              <a:rPr dirty="0" smtClean="0" sz="1600" spc="0">
                <a:latin typeface="Lucida Sans Unicode"/>
                <a:cs typeface="Lucida Sans Unicode"/>
              </a:rPr>
              <a:t>Exception</a:t>
            </a:r>
            <a:r>
              <a:rPr dirty="0" smtClean="0" sz="1600" spc="-66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to</a:t>
            </a:r>
            <a:r>
              <a:rPr dirty="0" smtClean="0" sz="1600" spc="0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#</a:t>
            </a:r>
            <a:r>
              <a:rPr dirty="0" smtClean="0" sz="1600" spc="0">
                <a:latin typeface="Lucida Sans Unicode"/>
                <a:cs typeface="Lucida Sans Unicode"/>
              </a:rPr>
              <a:t>                                                               </a:t>
            </a:r>
            <a:r>
              <a:rPr dirty="0" smtClean="0" sz="1600" spc="189">
                <a:latin typeface="Lucida Sans Unicode"/>
                <a:cs typeface="Lucida Sans Unicode"/>
              </a:rPr>
              <a:t> </a:t>
            </a:r>
            <a:r>
              <a:rPr dirty="0" smtClean="0" baseline="27115" sz="2400" spc="0">
                <a:latin typeface="Lucida Sans Unicode"/>
                <a:cs typeface="Lucida Sans Unicode"/>
              </a:rPr>
              <a:t>Yes,</a:t>
            </a:r>
            <a:r>
              <a:rPr dirty="0" smtClean="0" baseline="27115" sz="2400" spc="-32">
                <a:latin typeface="Lucida Sans Unicode"/>
                <a:cs typeface="Lucida Sans Unicode"/>
              </a:rPr>
              <a:t> </a:t>
            </a:r>
            <a:r>
              <a:rPr dirty="0" smtClean="0" baseline="27115" sz="2400" spc="0">
                <a:latin typeface="Lucida Sans Unicode"/>
                <a:cs typeface="Lucida Sans Unicode"/>
              </a:rPr>
              <a:t>report</a:t>
            </a:r>
            <a:r>
              <a:rPr dirty="0" smtClean="0" baseline="27115" sz="2400" spc="-27">
                <a:latin typeface="Lucida Sans Unicode"/>
                <a:cs typeface="Lucida Sans Unicode"/>
              </a:rPr>
              <a:t> </a:t>
            </a:r>
            <a:r>
              <a:rPr dirty="0" smtClean="0" baseline="27115" sz="2400" spc="0">
                <a:latin typeface="Lucida Sans Unicode"/>
                <a:cs typeface="Lucida Sans Unicode"/>
              </a:rPr>
              <a:t>t</a:t>
            </a:r>
            <a:r>
              <a:rPr dirty="0" smtClean="0" baseline="27115" sz="2400" spc="4">
                <a:latin typeface="Lucida Sans Unicode"/>
                <a:cs typeface="Lucida Sans Unicode"/>
              </a:rPr>
              <a:t>h</a:t>
            </a:r>
            <a:r>
              <a:rPr dirty="0" smtClean="0" baseline="27115" sz="2400" spc="0">
                <a:latin typeface="Lucida Sans Unicode"/>
                <a:cs typeface="Lucida Sans Unicode"/>
              </a:rPr>
              <a:t>o</a:t>
            </a:r>
            <a:r>
              <a:rPr dirty="0" smtClean="0" baseline="27115" sz="2400" spc="4">
                <a:latin typeface="Lucida Sans Unicode"/>
                <a:cs typeface="Lucida Sans Unicode"/>
              </a:rPr>
              <a:t>s</a:t>
            </a:r>
            <a:r>
              <a:rPr dirty="0" smtClean="0" baseline="27115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R="740477" algn="r">
              <a:lnSpc>
                <a:spcPct val="128051"/>
              </a:lnSpc>
              <a:spcBef>
                <a:spcPts val="265"/>
              </a:spcBef>
            </a:pPr>
            <a:r>
              <a:rPr dirty="0" smtClean="0" sz="1600" spc="4">
                <a:latin typeface="Lucida Sans Unicode"/>
                <a:cs typeface="Lucida Sans Unicode"/>
              </a:rPr>
              <a:t>M</a:t>
            </a:r>
            <a:r>
              <a:rPr dirty="0" smtClean="0" sz="1600" spc="0">
                <a:latin typeface="Lucida Sans Unicode"/>
                <a:cs typeface="Lucida Sans Unicode"/>
              </a:rPr>
              <a:t>edic</a:t>
            </a:r>
            <a:r>
              <a:rPr dirty="0" smtClean="0" sz="1600" spc="-9">
                <a:latin typeface="Lucida Sans Unicode"/>
                <a:cs typeface="Lucida Sans Unicode"/>
              </a:rPr>
              <a:t>a</a:t>
            </a:r>
            <a:r>
              <a:rPr dirty="0" smtClean="0" sz="1600" spc="0">
                <a:latin typeface="Lucida Sans Unicode"/>
                <a:cs typeface="Lucida Sans Unicode"/>
              </a:rPr>
              <a:t>re</a:t>
            </a:r>
            <a:r>
              <a:rPr dirty="0" smtClean="0" sz="1600" spc="-54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data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600200"/>
            <a:ext cx="7924800" cy="39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128051"/>
              </a:lnSpc>
              <a:spcBef>
                <a:spcPts val="210"/>
              </a:spcBef>
            </a:pP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1600" spc="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4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1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4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-91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600" spc="1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-42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                        </a:t>
            </a:r>
            <a:r>
              <a:rPr dirty="0" smtClean="0" sz="1600" spc="20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600" spc="4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1600" spc="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ry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                               </a:t>
            </a:r>
            <a:r>
              <a:rPr dirty="0" smtClean="0" sz="1600" spc="44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600" spc="14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3400" y="1995551"/>
            <a:ext cx="7924800" cy="395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128051"/>
              </a:lnSpc>
              <a:spcBef>
                <a:spcPts val="210"/>
              </a:spcBef>
            </a:pPr>
            <a:r>
              <a:rPr dirty="0" smtClean="0" sz="1600" spc="0">
                <a:latin typeface="Lucida Sans Unicode"/>
                <a:cs typeface="Lucida Sans Unicode"/>
              </a:rPr>
              <a:t>No</a:t>
            </a:r>
            <a:r>
              <a:rPr dirty="0" smtClean="0" sz="1600" spc="-11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of</a:t>
            </a:r>
            <a:r>
              <a:rPr dirty="0" smtClean="0" sz="1600" spc="4">
                <a:latin typeface="Lucida Sans Unicode"/>
                <a:cs typeface="Lucida Sans Unicode"/>
              </a:rPr>
              <a:t> </a:t>
            </a:r>
            <a:r>
              <a:rPr dirty="0" smtClean="0" sz="1600" spc="4">
                <a:latin typeface="Lucida Sans Unicode"/>
                <a:cs typeface="Lucida Sans Unicode"/>
              </a:rPr>
              <a:t>M</a:t>
            </a:r>
            <a:r>
              <a:rPr dirty="0" smtClean="0" sz="1600" spc="0">
                <a:latin typeface="Lucida Sans Unicode"/>
                <a:cs typeface="Lucida Sans Unicode"/>
              </a:rPr>
              <a:t>e</a:t>
            </a:r>
            <a:r>
              <a:rPr dirty="0" smtClean="0" sz="1600" spc="-4">
                <a:latin typeface="Lucida Sans Unicode"/>
                <a:cs typeface="Lucida Sans Unicode"/>
              </a:rPr>
              <a:t>a</a:t>
            </a:r>
            <a:r>
              <a:rPr dirty="0" smtClean="0" sz="1600" spc="0">
                <a:latin typeface="Lucida Sans Unicode"/>
                <a:cs typeface="Lucida Sans Unicode"/>
              </a:rPr>
              <a:t>s</a:t>
            </a:r>
            <a:r>
              <a:rPr dirty="0" smtClean="0" sz="1600" spc="4">
                <a:latin typeface="Lucida Sans Unicode"/>
                <a:cs typeface="Lucida Sans Unicode"/>
              </a:rPr>
              <a:t>u</a:t>
            </a:r>
            <a:r>
              <a:rPr dirty="0" smtClean="0" sz="1600" spc="0">
                <a:latin typeface="Lucida Sans Unicode"/>
                <a:cs typeface="Lucida Sans Unicode"/>
              </a:rPr>
              <a:t>r</a:t>
            </a:r>
            <a:r>
              <a:rPr dirty="0" smtClean="0" sz="1600" spc="-4">
                <a:latin typeface="Lucida Sans Unicode"/>
                <a:cs typeface="Lucida Sans Unicode"/>
              </a:rPr>
              <a:t>e</a:t>
            </a:r>
            <a:r>
              <a:rPr dirty="0" smtClean="0" sz="1600" spc="0">
                <a:latin typeface="Lucida Sans Unicode"/>
                <a:cs typeface="Lucida Sans Unicode"/>
              </a:rPr>
              <a:t>s</a:t>
            </a:r>
            <a:r>
              <a:rPr dirty="0" smtClean="0" sz="1600" spc="0">
                <a:latin typeface="Lucida Sans Unicode"/>
                <a:cs typeface="Lucida Sans Unicode"/>
              </a:rPr>
              <a:t>                               </a:t>
            </a:r>
            <a:r>
              <a:rPr dirty="0" smtClean="0" sz="1600" spc="212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9</a:t>
            </a:r>
            <a:r>
              <a:rPr dirty="0" smtClean="0" sz="1600" spc="0">
                <a:latin typeface="Lucida Sans Unicode"/>
                <a:cs typeface="Lucida Sans Unicode"/>
              </a:rPr>
              <a:t>                                       </a:t>
            </a:r>
            <a:r>
              <a:rPr dirty="0" smtClean="0" sz="1600" spc="144"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latin typeface="Lucida Sans Unicode"/>
                <a:cs typeface="Lucida Sans Unicode"/>
              </a:rPr>
              <a:t>9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381000" y="2514600"/>
            <a:ext cx="8509000" cy="3733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458200" y="5181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58165"/>
                </a:moveTo>
                <a:lnTo>
                  <a:pt x="94233" y="58165"/>
                </a:lnTo>
                <a:lnTo>
                  <a:pt x="76200" y="0"/>
                </a:lnTo>
                <a:lnTo>
                  <a:pt x="58166" y="58165"/>
                </a:lnTo>
                <a:lnTo>
                  <a:pt x="0" y="58165"/>
                </a:lnTo>
                <a:lnTo>
                  <a:pt x="47117" y="94234"/>
                </a:lnTo>
                <a:lnTo>
                  <a:pt x="29082" y="152400"/>
                </a:lnTo>
                <a:lnTo>
                  <a:pt x="76200" y="116459"/>
                </a:lnTo>
                <a:lnTo>
                  <a:pt x="123317" y="152400"/>
                </a:lnTo>
                <a:lnTo>
                  <a:pt x="105282" y="94234"/>
                </a:lnTo>
                <a:lnTo>
                  <a:pt x="152400" y="5816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376920" y="5212333"/>
            <a:ext cx="314959" cy="230632"/>
          </a:xfrm>
          <a:custGeom>
            <a:avLst/>
            <a:gdLst/>
            <a:ahLst/>
            <a:cxnLst/>
            <a:rect l="l" t="t" r="r" b="b"/>
            <a:pathLst>
              <a:path w="314959" h="230632">
                <a:moveTo>
                  <a:pt x="152907" y="47625"/>
                </a:moveTo>
                <a:lnTo>
                  <a:pt x="157479" y="51054"/>
                </a:lnTo>
                <a:lnTo>
                  <a:pt x="162051" y="47625"/>
                </a:lnTo>
                <a:lnTo>
                  <a:pt x="160274" y="53213"/>
                </a:lnTo>
                <a:lnTo>
                  <a:pt x="162559" y="54991"/>
                </a:lnTo>
                <a:lnTo>
                  <a:pt x="173608" y="77216"/>
                </a:lnTo>
                <a:lnTo>
                  <a:pt x="167385" y="57277"/>
                </a:lnTo>
                <a:lnTo>
                  <a:pt x="184911" y="43942"/>
                </a:lnTo>
                <a:lnTo>
                  <a:pt x="163322" y="43942"/>
                </a:lnTo>
                <a:lnTo>
                  <a:pt x="157479" y="25146"/>
                </a:lnTo>
                <a:lnTo>
                  <a:pt x="152907" y="47625"/>
                </a:lnTo>
                <a:close/>
              </a:path>
              <a:path w="314959" h="230632">
                <a:moveTo>
                  <a:pt x="97535" y="33020"/>
                </a:moveTo>
                <a:lnTo>
                  <a:pt x="143509" y="33020"/>
                </a:lnTo>
                <a:lnTo>
                  <a:pt x="157479" y="-12064"/>
                </a:lnTo>
                <a:lnTo>
                  <a:pt x="171450" y="33020"/>
                </a:lnTo>
                <a:lnTo>
                  <a:pt x="195706" y="0"/>
                </a:lnTo>
                <a:lnTo>
                  <a:pt x="157479" y="-123824"/>
                </a:lnTo>
                <a:lnTo>
                  <a:pt x="119252" y="0"/>
                </a:lnTo>
                <a:lnTo>
                  <a:pt x="0" y="0"/>
                </a:lnTo>
                <a:lnTo>
                  <a:pt x="96393" y="73660"/>
                </a:lnTo>
                <a:lnTo>
                  <a:pt x="58674" y="195707"/>
                </a:lnTo>
                <a:lnTo>
                  <a:pt x="157479" y="120269"/>
                </a:lnTo>
                <a:lnTo>
                  <a:pt x="256285" y="195707"/>
                </a:lnTo>
                <a:lnTo>
                  <a:pt x="218566" y="73660"/>
                </a:lnTo>
                <a:lnTo>
                  <a:pt x="194182" y="106807"/>
                </a:lnTo>
                <a:lnTo>
                  <a:pt x="157479" y="78740"/>
                </a:lnTo>
                <a:lnTo>
                  <a:pt x="120776" y="106807"/>
                </a:lnTo>
                <a:lnTo>
                  <a:pt x="134747" y="61468"/>
                </a:lnTo>
                <a:lnTo>
                  <a:pt x="97535" y="33020"/>
                </a:lnTo>
                <a:close/>
              </a:path>
              <a:path w="314959" h="230632">
                <a:moveTo>
                  <a:pt x="217424" y="33020"/>
                </a:moveTo>
                <a:lnTo>
                  <a:pt x="180212" y="61468"/>
                </a:lnTo>
                <a:lnTo>
                  <a:pt x="194182" y="106807"/>
                </a:lnTo>
                <a:lnTo>
                  <a:pt x="218566" y="73660"/>
                </a:lnTo>
                <a:lnTo>
                  <a:pt x="314959" y="0"/>
                </a:lnTo>
                <a:lnTo>
                  <a:pt x="195706" y="0"/>
                </a:lnTo>
                <a:lnTo>
                  <a:pt x="171450" y="33020"/>
                </a:lnTo>
                <a:lnTo>
                  <a:pt x="217424" y="33020"/>
                </a:lnTo>
                <a:close/>
              </a:path>
              <a:path w="314959" h="230632">
                <a:moveTo>
                  <a:pt x="157479" y="62357"/>
                </a:moveTo>
                <a:lnTo>
                  <a:pt x="155194" y="54991"/>
                </a:lnTo>
                <a:lnTo>
                  <a:pt x="152400" y="54991"/>
                </a:lnTo>
                <a:lnTo>
                  <a:pt x="154685" y="53213"/>
                </a:lnTo>
                <a:lnTo>
                  <a:pt x="152907" y="47625"/>
                </a:lnTo>
                <a:lnTo>
                  <a:pt x="157479" y="25146"/>
                </a:lnTo>
                <a:lnTo>
                  <a:pt x="151637" y="43942"/>
                </a:lnTo>
                <a:lnTo>
                  <a:pt x="130048" y="43942"/>
                </a:lnTo>
                <a:lnTo>
                  <a:pt x="147574" y="57277"/>
                </a:lnTo>
                <a:lnTo>
                  <a:pt x="141350" y="77216"/>
                </a:lnTo>
                <a:lnTo>
                  <a:pt x="157479" y="64897"/>
                </a:lnTo>
                <a:lnTo>
                  <a:pt x="173608" y="77216"/>
                </a:lnTo>
                <a:lnTo>
                  <a:pt x="162559" y="54991"/>
                </a:lnTo>
                <a:lnTo>
                  <a:pt x="159765" y="54991"/>
                </a:lnTo>
                <a:lnTo>
                  <a:pt x="157479" y="62357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752600" y="5715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58204"/>
                </a:moveTo>
                <a:lnTo>
                  <a:pt x="94233" y="58216"/>
                </a:lnTo>
                <a:lnTo>
                  <a:pt x="76200" y="0"/>
                </a:lnTo>
                <a:lnTo>
                  <a:pt x="58166" y="58216"/>
                </a:lnTo>
                <a:lnTo>
                  <a:pt x="0" y="58204"/>
                </a:lnTo>
                <a:lnTo>
                  <a:pt x="47117" y="94183"/>
                </a:lnTo>
                <a:lnTo>
                  <a:pt x="29082" y="152400"/>
                </a:lnTo>
                <a:lnTo>
                  <a:pt x="76200" y="116420"/>
                </a:lnTo>
                <a:lnTo>
                  <a:pt x="123317" y="152400"/>
                </a:lnTo>
                <a:lnTo>
                  <a:pt x="105282" y="94183"/>
                </a:lnTo>
                <a:lnTo>
                  <a:pt x="152400" y="582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71320" y="5745708"/>
            <a:ext cx="314960" cy="230733"/>
          </a:xfrm>
          <a:custGeom>
            <a:avLst/>
            <a:gdLst/>
            <a:ahLst/>
            <a:cxnLst/>
            <a:rect l="l" t="t" r="r" b="b"/>
            <a:pathLst>
              <a:path w="314960" h="230733">
                <a:moveTo>
                  <a:pt x="152907" y="47599"/>
                </a:moveTo>
                <a:lnTo>
                  <a:pt x="157480" y="51104"/>
                </a:lnTo>
                <a:lnTo>
                  <a:pt x="162052" y="47599"/>
                </a:lnTo>
                <a:lnTo>
                  <a:pt x="160274" y="53263"/>
                </a:lnTo>
                <a:lnTo>
                  <a:pt x="162560" y="55003"/>
                </a:lnTo>
                <a:lnTo>
                  <a:pt x="173609" y="77241"/>
                </a:lnTo>
                <a:lnTo>
                  <a:pt x="167386" y="57353"/>
                </a:lnTo>
                <a:lnTo>
                  <a:pt x="184912" y="44005"/>
                </a:lnTo>
                <a:lnTo>
                  <a:pt x="163322" y="44005"/>
                </a:lnTo>
                <a:lnTo>
                  <a:pt x="157480" y="25171"/>
                </a:lnTo>
                <a:lnTo>
                  <a:pt x="152907" y="47599"/>
                </a:lnTo>
                <a:close/>
              </a:path>
              <a:path w="314960" h="230733">
                <a:moveTo>
                  <a:pt x="97536" y="33007"/>
                </a:moveTo>
                <a:lnTo>
                  <a:pt x="143510" y="33007"/>
                </a:lnTo>
                <a:lnTo>
                  <a:pt x="157480" y="-12077"/>
                </a:lnTo>
                <a:lnTo>
                  <a:pt x="171450" y="33007"/>
                </a:lnTo>
                <a:lnTo>
                  <a:pt x="195706" y="0"/>
                </a:lnTo>
                <a:lnTo>
                  <a:pt x="157480" y="-123863"/>
                </a:lnTo>
                <a:lnTo>
                  <a:pt x="119253" y="0"/>
                </a:lnTo>
                <a:lnTo>
                  <a:pt x="0" y="0"/>
                </a:lnTo>
                <a:lnTo>
                  <a:pt x="96393" y="73685"/>
                </a:lnTo>
                <a:lnTo>
                  <a:pt x="58674" y="195770"/>
                </a:lnTo>
                <a:lnTo>
                  <a:pt x="157480" y="120319"/>
                </a:lnTo>
                <a:lnTo>
                  <a:pt x="256286" y="195770"/>
                </a:lnTo>
                <a:lnTo>
                  <a:pt x="218567" y="73685"/>
                </a:lnTo>
                <a:lnTo>
                  <a:pt x="194182" y="106870"/>
                </a:lnTo>
                <a:lnTo>
                  <a:pt x="157480" y="78790"/>
                </a:lnTo>
                <a:lnTo>
                  <a:pt x="120777" y="106870"/>
                </a:lnTo>
                <a:lnTo>
                  <a:pt x="134747" y="61429"/>
                </a:lnTo>
                <a:lnTo>
                  <a:pt x="97536" y="33007"/>
                </a:lnTo>
                <a:close/>
              </a:path>
              <a:path w="314960" h="230733">
                <a:moveTo>
                  <a:pt x="217424" y="33007"/>
                </a:moveTo>
                <a:lnTo>
                  <a:pt x="180212" y="61429"/>
                </a:lnTo>
                <a:lnTo>
                  <a:pt x="194182" y="106870"/>
                </a:lnTo>
                <a:lnTo>
                  <a:pt x="218567" y="73685"/>
                </a:lnTo>
                <a:lnTo>
                  <a:pt x="314960" y="0"/>
                </a:lnTo>
                <a:lnTo>
                  <a:pt x="195706" y="0"/>
                </a:lnTo>
                <a:lnTo>
                  <a:pt x="171450" y="33007"/>
                </a:lnTo>
                <a:lnTo>
                  <a:pt x="217424" y="33007"/>
                </a:lnTo>
                <a:close/>
              </a:path>
              <a:path w="314960" h="230733">
                <a:moveTo>
                  <a:pt x="157480" y="62433"/>
                </a:moveTo>
                <a:lnTo>
                  <a:pt x="155194" y="55003"/>
                </a:lnTo>
                <a:lnTo>
                  <a:pt x="152400" y="55003"/>
                </a:lnTo>
                <a:lnTo>
                  <a:pt x="154686" y="53263"/>
                </a:lnTo>
                <a:lnTo>
                  <a:pt x="152907" y="47599"/>
                </a:lnTo>
                <a:lnTo>
                  <a:pt x="157480" y="25171"/>
                </a:lnTo>
                <a:lnTo>
                  <a:pt x="151637" y="44005"/>
                </a:lnTo>
                <a:lnTo>
                  <a:pt x="130048" y="44005"/>
                </a:lnTo>
                <a:lnTo>
                  <a:pt x="147574" y="57353"/>
                </a:lnTo>
                <a:lnTo>
                  <a:pt x="141350" y="77241"/>
                </a:lnTo>
                <a:lnTo>
                  <a:pt x="157480" y="64947"/>
                </a:lnTo>
                <a:lnTo>
                  <a:pt x="173609" y="77241"/>
                </a:lnTo>
                <a:lnTo>
                  <a:pt x="162560" y="55003"/>
                </a:lnTo>
                <a:lnTo>
                  <a:pt x="159766" y="55003"/>
                </a:lnTo>
                <a:lnTo>
                  <a:pt x="157480" y="6243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0" y="5715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58204"/>
                </a:moveTo>
                <a:lnTo>
                  <a:pt x="94233" y="58216"/>
                </a:lnTo>
                <a:lnTo>
                  <a:pt x="76200" y="0"/>
                </a:lnTo>
                <a:lnTo>
                  <a:pt x="58166" y="58216"/>
                </a:lnTo>
                <a:lnTo>
                  <a:pt x="0" y="58204"/>
                </a:lnTo>
                <a:lnTo>
                  <a:pt x="47117" y="94183"/>
                </a:lnTo>
                <a:lnTo>
                  <a:pt x="29082" y="152400"/>
                </a:lnTo>
                <a:lnTo>
                  <a:pt x="76200" y="116420"/>
                </a:lnTo>
                <a:lnTo>
                  <a:pt x="123317" y="152400"/>
                </a:lnTo>
                <a:lnTo>
                  <a:pt x="105282" y="94183"/>
                </a:lnTo>
                <a:lnTo>
                  <a:pt x="152400" y="5820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300720" y="5745708"/>
            <a:ext cx="314959" cy="230733"/>
          </a:xfrm>
          <a:custGeom>
            <a:avLst/>
            <a:gdLst/>
            <a:ahLst/>
            <a:cxnLst/>
            <a:rect l="l" t="t" r="r" b="b"/>
            <a:pathLst>
              <a:path w="314959" h="230733">
                <a:moveTo>
                  <a:pt x="152907" y="47599"/>
                </a:moveTo>
                <a:lnTo>
                  <a:pt x="157479" y="51104"/>
                </a:lnTo>
                <a:lnTo>
                  <a:pt x="162051" y="47599"/>
                </a:lnTo>
                <a:lnTo>
                  <a:pt x="160274" y="53263"/>
                </a:lnTo>
                <a:lnTo>
                  <a:pt x="162559" y="55003"/>
                </a:lnTo>
                <a:lnTo>
                  <a:pt x="173608" y="77241"/>
                </a:lnTo>
                <a:lnTo>
                  <a:pt x="167385" y="57353"/>
                </a:lnTo>
                <a:lnTo>
                  <a:pt x="184911" y="44005"/>
                </a:lnTo>
                <a:lnTo>
                  <a:pt x="163322" y="44005"/>
                </a:lnTo>
                <a:lnTo>
                  <a:pt x="157479" y="25184"/>
                </a:lnTo>
                <a:lnTo>
                  <a:pt x="152907" y="47599"/>
                </a:lnTo>
                <a:close/>
              </a:path>
              <a:path w="314959" h="230733">
                <a:moveTo>
                  <a:pt x="97535" y="33007"/>
                </a:moveTo>
                <a:lnTo>
                  <a:pt x="143509" y="33007"/>
                </a:lnTo>
                <a:lnTo>
                  <a:pt x="157479" y="-12077"/>
                </a:lnTo>
                <a:lnTo>
                  <a:pt x="171450" y="33007"/>
                </a:lnTo>
                <a:lnTo>
                  <a:pt x="195706" y="0"/>
                </a:lnTo>
                <a:lnTo>
                  <a:pt x="157479" y="-123863"/>
                </a:lnTo>
                <a:lnTo>
                  <a:pt x="119252" y="0"/>
                </a:lnTo>
                <a:lnTo>
                  <a:pt x="0" y="0"/>
                </a:lnTo>
                <a:lnTo>
                  <a:pt x="96393" y="73685"/>
                </a:lnTo>
                <a:lnTo>
                  <a:pt x="58674" y="195770"/>
                </a:lnTo>
                <a:lnTo>
                  <a:pt x="157479" y="120319"/>
                </a:lnTo>
                <a:lnTo>
                  <a:pt x="256285" y="195770"/>
                </a:lnTo>
                <a:lnTo>
                  <a:pt x="218566" y="73685"/>
                </a:lnTo>
                <a:lnTo>
                  <a:pt x="194182" y="106870"/>
                </a:lnTo>
                <a:lnTo>
                  <a:pt x="157479" y="78790"/>
                </a:lnTo>
                <a:lnTo>
                  <a:pt x="120776" y="106870"/>
                </a:lnTo>
                <a:lnTo>
                  <a:pt x="134747" y="61429"/>
                </a:lnTo>
                <a:lnTo>
                  <a:pt x="97535" y="33007"/>
                </a:lnTo>
                <a:close/>
              </a:path>
              <a:path w="314959" h="230733">
                <a:moveTo>
                  <a:pt x="217424" y="33007"/>
                </a:moveTo>
                <a:lnTo>
                  <a:pt x="180212" y="61429"/>
                </a:lnTo>
                <a:lnTo>
                  <a:pt x="194182" y="106870"/>
                </a:lnTo>
                <a:lnTo>
                  <a:pt x="218566" y="73685"/>
                </a:lnTo>
                <a:lnTo>
                  <a:pt x="314959" y="0"/>
                </a:lnTo>
                <a:lnTo>
                  <a:pt x="195706" y="0"/>
                </a:lnTo>
                <a:lnTo>
                  <a:pt x="171450" y="33007"/>
                </a:lnTo>
                <a:lnTo>
                  <a:pt x="217424" y="33007"/>
                </a:lnTo>
                <a:close/>
              </a:path>
              <a:path w="314959" h="230733">
                <a:moveTo>
                  <a:pt x="157479" y="62433"/>
                </a:moveTo>
                <a:lnTo>
                  <a:pt x="155194" y="55003"/>
                </a:lnTo>
                <a:lnTo>
                  <a:pt x="152400" y="55003"/>
                </a:lnTo>
                <a:lnTo>
                  <a:pt x="154685" y="53263"/>
                </a:lnTo>
                <a:lnTo>
                  <a:pt x="152907" y="47599"/>
                </a:lnTo>
                <a:lnTo>
                  <a:pt x="157479" y="25184"/>
                </a:lnTo>
                <a:lnTo>
                  <a:pt x="151637" y="44005"/>
                </a:lnTo>
                <a:lnTo>
                  <a:pt x="130048" y="44005"/>
                </a:lnTo>
                <a:lnTo>
                  <a:pt x="147574" y="57353"/>
                </a:lnTo>
                <a:lnTo>
                  <a:pt x="141350" y="77241"/>
                </a:lnTo>
                <a:lnTo>
                  <a:pt x="157479" y="64947"/>
                </a:lnTo>
                <a:lnTo>
                  <a:pt x="173608" y="77241"/>
                </a:lnTo>
                <a:lnTo>
                  <a:pt x="162559" y="55003"/>
                </a:lnTo>
                <a:lnTo>
                  <a:pt x="159765" y="55003"/>
                </a:lnTo>
                <a:lnTo>
                  <a:pt x="157479" y="6243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01168" y="361188"/>
            <a:ext cx="6460236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93268" y="1208195"/>
            <a:ext cx="7953194" cy="1129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75"/>
              </a:lnSpc>
              <a:spcBef>
                <a:spcPts val="108"/>
              </a:spcBef>
            </a:pPr>
            <a:r>
              <a:rPr dirty="0" smtClean="0" baseline="17519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6909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6909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-4">
                <a:latin typeface="Lucida Sans Unicode"/>
                <a:cs typeface="Lucida Sans Unicode"/>
              </a:rPr>
              <a:t>m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as</a:t>
            </a:r>
            <a:r>
              <a:rPr dirty="0" smtClean="0" baseline="8436" sz="2700" spc="-4">
                <a:latin typeface="Lucida Sans Unicode"/>
                <a:cs typeface="Lucida Sans Unicode"/>
              </a:rPr>
              <a:t>u</a:t>
            </a:r>
            <a:r>
              <a:rPr dirty="0" smtClean="0" baseline="8436" sz="2700" spc="0">
                <a:latin typeface="Lucida Sans Unicode"/>
                <a:cs typeface="Lucida Sans Unicode"/>
              </a:rPr>
              <a:t>re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gro</a:t>
            </a:r>
            <a:r>
              <a:rPr dirty="0" smtClean="0" baseline="8436" sz="2700" spc="-4">
                <a:latin typeface="Lucida Sans Unicode"/>
                <a:cs typeface="Lucida Sans Unicode"/>
              </a:rPr>
              <a:t>u</a:t>
            </a:r>
            <a:r>
              <a:rPr dirty="0" smtClean="0" baseline="8436" sz="2700" spc="0">
                <a:latin typeface="Lucida Sans Unicode"/>
                <a:cs typeface="Lucida Sans Unicode"/>
              </a:rPr>
              <a:t>p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is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def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ned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as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b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t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of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6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or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mo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PQRS</a:t>
            </a:r>
            <a:r>
              <a:rPr dirty="0" smtClean="0" baseline="8436" sz="2700" spc="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me</a:t>
            </a:r>
            <a:r>
              <a:rPr dirty="0" smtClean="0" baseline="8436" sz="2700" spc="4">
                <a:latin typeface="Lucida Sans Unicode"/>
                <a:cs typeface="Lucida Sans Unicode"/>
              </a:rPr>
              <a:t>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  <a:p>
            <a:pPr marL="268731" marR="34290">
              <a:lnSpc>
                <a:spcPts val="2160"/>
              </a:lnSpc>
            </a:pPr>
            <a:r>
              <a:rPr dirty="0" smtClean="0" baseline="8436" sz="2700" spc="0">
                <a:latin typeface="Lucida Sans Unicode"/>
                <a:cs typeface="Lucida Sans Unicode"/>
              </a:rPr>
              <a:t>that</a:t>
            </a:r>
            <a:r>
              <a:rPr dirty="0" smtClean="0" baseline="8436" sz="2700" spc="-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have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</a:t>
            </a:r>
            <a:r>
              <a:rPr dirty="0" smtClean="0" baseline="8436" sz="2700" spc="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pa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t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cular</a:t>
            </a:r>
            <a:r>
              <a:rPr dirty="0" smtClean="0" baseline="8436" sz="2700" spc="4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cl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n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cal</a:t>
            </a:r>
            <a:r>
              <a:rPr dirty="0" smtClean="0" baseline="8436" sz="2700" spc="3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cond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t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on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or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focus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in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common</a:t>
            </a:r>
            <a:endParaRPr sz="1800">
              <a:latin typeface="Lucida Sans Unicode"/>
              <a:cs typeface="Lucida Sans Unicode"/>
            </a:endParaRPr>
          </a:p>
          <a:p>
            <a:pPr marL="12700" marR="34290">
              <a:lnSpc>
                <a:spcPts val="2570"/>
              </a:lnSpc>
              <a:spcBef>
                <a:spcPts val="20"/>
              </a:spcBef>
            </a:pPr>
            <a:r>
              <a:rPr dirty="0" smtClean="0" baseline="15016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4493" sz="1800" spc="158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2700" spc="-4">
                <a:latin typeface="Lucida Sans Unicode"/>
                <a:cs typeface="Lucida Sans Unicode"/>
              </a:rPr>
              <a:t>A</a:t>
            </a:r>
            <a:r>
              <a:rPr dirty="0" smtClean="0" baseline="7230" sz="2700" spc="0">
                <a:latin typeface="Lucida Sans Unicode"/>
                <a:cs typeface="Lucida Sans Unicode"/>
              </a:rPr>
              <a:t>ll</a:t>
            </a:r>
            <a:r>
              <a:rPr dirty="0" smtClean="0" baseline="7230" sz="2700" spc="9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ap</a:t>
            </a:r>
            <a:r>
              <a:rPr dirty="0" smtClean="0" baseline="7230" sz="2700" spc="-14">
                <a:latin typeface="Lucida Sans Unicode"/>
                <a:cs typeface="Lucida Sans Unicode"/>
              </a:rPr>
              <a:t>p</a:t>
            </a:r>
            <a:r>
              <a:rPr dirty="0" smtClean="0" baseline="7230" sz="2700" spc="0">
                <a:latin typeface="Lucida Sans Unicode"/>
                <a:cs typeface="Lucida Sans Unicode"/>
              </a:rPr>
              <a:t>l</a:t>
            </a:r>
            <a:r>
              <a:rPr dirty="0" smtClean="0" baseline="7230" sz="2700" spc="-9">
                <a:latin typeface="Lucida Sans Unicode"/>
                <a:cs typeface="Lucida Sans Unicode"/>
              </a:rPr>
              <a:t>i</a:t>
            </a:r>
            <a:r>
              <a:rPr dirty="0" smtClean="0" baseline="7230" sz="2700" spc="0">
                <a:latin typeface="Lucida Sans Unicode"/>
                <a:cs typeface="Lucida Sans Unicode"/>
              </a:rPr>
              <a:t>ca</a:t>
            </a:r>
            <a:r>
              <a:rPr dirty="0" smtClean="0" baseline="7230" sz="2700" spc="4">
                <a:latin typeface="Lucida Sans Unicode"/>
                <a:cs typeface="Lucida Sans Unicode"/>
              </a:rPr>
              <a:t>b</a:t>
            </a:r>
            <a:r>
              <a:rPr dirty="0" smtClean="0" baseline="7230" sz="2700" spc="0">
                <a:latin typeface="Lucida Sans Unicode"/>
                <a:cs typeface="Lucida Sans Unicode"/>
              </a:rPr>
              <a:t>le</a:t>
            </a:r>
            <a:r>
              <a:rPr dirty="0" smtClean="0" baseline="7230" sz="2700" spc="39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mea</a:t>
            </a:r>
            <a:r>
              <a:rPr dirty="0" smtClean="0" baseline="7230" sz="2700" spc="-4">
                <a:latin typeface="Lucida Sans Unicode"/>
                <a:cs typeface="Lucida Sans Unicode"/>
              </a:rPr>
              <a:t>s</a:t>
            </a:r>
            <a:r>
              <a:rPr dirty="0" smtClean="0" baseline="7230" sz="2700" spc="0">
                <a:latin typeface="Lucida Sans Unicode"/>
                <a:cs typeface="Lucida Sans Unicode"/>
              </a:rPr>
              <a:t>u</a:t>
            </a:r>
            <a:r>
              <a:rPr dirty="0" smtClean="0" baseline="7230" sz="2700" spc="-9">
                <a:latin typeface="Lucida Sans Unicode"/>
                <a:cs typeface="Lucida Sans Unicode"/>
              </a:rPr>
              <a:t>r</a:t>
            </a:r>
            <a:r>
              <a:rPr dirty="0" smtClean="0" baseline="7230" sz="2700" spc="0">
                <a:latin typeface="Lucida Sans Unicode"/>
                <a:cs typeface="Lucida Sans Unicode"/>
              </a:rPr>
              <a:t>es</a:t>
            </a:r>
            <a:r>
              <a:rPr dirty="0" smtClean="0" baseline="7230" sz="2700" spc="-9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wit</a:t>
            </a:r>
            <a:r>
              <a:rPr dirty="0" smtClean="0" baseline="7230" sz="2700" spc="-4">
                <a:latin typeface="Lucida Sans Unicode"/>
                <a:cs typeface="Lucida Sans Unicode"/>
              </a:rPr>
              <a:t>h</a:t>
            </a:r>
            <a:r>
              <a:rPr dirty="0" smtClean="0" baseline="7230" sz="2700" spc="0">
                <a:latin typeface="Lucida Sans Unicode"/>
                <a:cs typeface="Lucida Sans Unicode"/>
              </a:rPr>
              <a:t>in</a:t>
            </a:r>
            <a:r>
              <a:rPr dirty="0" smtClean="0" baseline="7230" sz="2700" spc="9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the</a:t>
            </a:r>
            <a:r>
              <a:rPr dirty="0" smtClean="0" baseline="7230" sz="2700" spc="-4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gro</a:t>
            </a:r>
            <a:r>
              <a:rPr dirty="0" smtClean="0" baseline="7230" sz="2700" spc="-4">
                <a:latin typeface="Lucida Sans Unicode"/>
                <a:cs typeface="Lucida Sans Unicode"/>
              </a:rPr>
              <a:t>u</a:t>
            </a:r>
            <a:r>
              <a:rPr dirty="0" smtClean="0" baseline="7230" sz="2700" spc="0">
                <a:latin typeface="Lucida Sans Unicode"/>
                <a:cs typeface="Lucida Sans Unicode"/>
              </a:rPr>
              <a:t>p</a:t>
            </a:r>
            <a:r>
              <a:rPr dirty="0" smtClean="0" baseline="7230" sz="2700" spc="0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m</a:t>
            </a:r>
            <a:r>
              <a:rPr dirty="0" smtClean="0" baseline="7230" sz="2700" spc="-4">
                <a:latin typeface="Lucida Sans Unicode"/>
                <a:cs typeface="Lucida Sans Unicode"/>
              </a:rPr>
              <a:t>u</a:t>
            </a:r>
            <a:r>
              <a:rPr dirty="0" smtClean="0" baseline="7230" sz="2700" spc="-4">
                <a:latin typeface="Lucida Sans Unicode"/>
                <a:cs typeface="Lucida Sans Unicode"/>
              </a:rPr>
              <a:t>s</a:t>
            </a:r>
            <a:r>
              <a:rPr dirty="0" smtClean="0" baseline="7230" sz="2700" spc="0">
                <a:latin typeface="Lucida Sans Unicode"/>
                <a:cs typeface="Lucida Sans Unicode"/>
              </a:rPr>
              <a:t>t</a:t>
            </a:r>
            <a:r>
              <a:rPr dirty="0" smtClean="0" baseline="7230" sz="2700" spc="0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be</a:t>
            </a:r>
            <a:r>
              <a:rPr dirty="0" smtClean="0" baseline="7230" sz="2700" spc="4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re</a:t>
            </a:r>
            <a:r>
              <a:rPr dirty="0" smtClean="0" baseline="7230" sz="2700" spc="-9">
                <a:latin typeface="Lucida Sans Unicode"/>
                <a:cs typeface="Lucida Sans Unicode"/>
              </a:rPr>
              <a:t>p</a:t>
            </a:r>
            <a:r>
              <a:rPr dirty="0" smtClean="0" baseline="7230" sz="2700" spc="0">
                <a:latin typeface="Lucida Sans Unicode"/>
                <a:cs typeface="Lucida Sans Unicode"/>
              </a:rPr>
              <a:t>o</a:t>
            </a:r>
            <a:r>
              <a:rPr dirty="0" smtClean="0" baseline="7230" sz="2700" spc="-9">
                <a:latin typeface="Lucida Sans Unicode"/>
                <a:cs typeface="Lucida Sans Unicode"/>
              </a:rPr>
              <a:t>r</a:t>
            </a:r>
            <a:r>
              <a:rPr dirty="0" smtClean="0" baseline="7230" sz="2700" spc="0">
                <a:latin typeface="Lucida Sans Unicode"/>
                <a:cs typeface="Lucida Sans Unicode"/>
              </a:rPr>
              <a:t>ted</a:t>
            </a:r>
            <a:r>
              <a:rPr dirty="0" smtClean="0" baseline="7230" sz="2700" spc="9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f</a:t>
            </a:r>
            <a:r>
              <a:rPr dirty="0" smtClean="0" baseline="7230" sz="2700" spc="-4">
                <a:latin typeface="Lucida Sans Unicode"/>
                <a:cs typeface="Lucida Sans Unicode"/>
              </a:rPr>
              <a:t>o</a:t>
            </a:r>
            <a:r>
              <a:rPr dirty="0" smtClean="0" baseline="7230" sz="2700" spc="0">
                <a:latin typeface="Lucida Sans Unicode"/>
                <a:cs typeface="Lucida Sans Unicode"/>
              </a:rPr>
              <a:t>r</a:t>
            </a:r>
            <a:r>
              <a:rPr dirty="0" smtClean="0" baseline="7230" sz="2700" spc="0">
                <a:latin typeface="Lucida Sans Unicode"/>
                <a:cs typeface="Lucida Sans Unicode"/>
              </a:rPr>
              <a:t> </a:t>
            </a:r>
            <a:r>
              <a:rPr dirty="0" smtClean="0" baseline="7230" sz="2700" spc="0">
                <a:latin typeface="Lucida Sans Unicode"/>
                <a:cs typeface="Lucida Sans Unicode"/>
              </a:rPr>
              <a:t>all</a:t>
            </a:r>
            <a:endParaRPr sz="1800">
              <a:latin typeface="Lucida Sans Unicode"/>
              <a:cs typeface="Lucida Sans Unicode"/>
            </a:endParaRPr>
          </a:p>
          <a:p>
            <a:pPr marL="268731" marR="34290">
              <a:lnSpc>
                <a:spcPts val="1985"/>
              </a:lnSpc>
            </a:pPr>
            <a:r>
              <a:rPr dirty="0" smtClean="0" baseline="4820" sz="2700" spc="0">
                <a:latin typeface="Lucida Sans Unicode"/>
                <a:cs typeface="Lucida Sans Unicode"/>
              </a:rPr>
              <a:t>pat</a:t>
            </a:r>
            <a:r>
              <a:rPr dirty="0" smtClean="0" baseline="4820" sz="2700" spc="-9">
                <a:latin typeface="Lucida Sans Unicode"/>
                <a:cs typeface="Lucida Sans Unicode"/>
              </a:rPr>
              <a:t>i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nts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in</a:t>
            </a:r>
            <a:r>
              <a:rPr dirty="0" smtClean="0" baseline="4820" sz="2700" spc="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the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-9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amp</a:t>
            </a:r>
            <a:r>
              <a:rPr dirty="0" smtClean="0" baseline="4820" sz="2700" spc="-9">
                <a:latin typeface="Lucida Sans Unicode"/>
                <a:cs typeface="Lucida Sans Unicode"/>
              </a:rPr>
              <a:t>l</a:t>
            </a:r>
            <a:r>
              <a:rPr dirty="0" smtClean="0" baseline="4820" sz="2700" spc="0">
                <a:latin typeface="Lucida Sans Unicode"/>
                <a:cs typeface="Lucida Sans Unicode"/>
              </a:rPr>
              <a:t>e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n</a:t>
            </a:r>
            <a:r>
              <a:rPr dirty="0" smtClean="0" baseline="4820" sz="2700" spc="-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by</a:t>
            </a:r>
            <a:r>
              <a:rPr dirty="0" smtClean="0" baseline="4820" sz="2700" spc="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the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P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d</a:t>
            </a:r>
            <a:r>
              <a:rPr dirty="0" smtClean="0" baseline="4820" sz="2700" spc="-4">
                <a:latin typeface="Lucida Sans Unicode"/>
                <a:cs typeface="Lucida Sans Unicode"/>
              </a:rPr>
              <a:t>u</a:t>
            </a:r>
            <a:r>
              <a:rPr dirty="0" smtClean="0" baseline="4820" sz="2700" spc="0">
                <a:latin typeface="Lucida Sans Unicode"/>
                <a:cs typeface="Lucida Sans Unicode"/>
              </a:rPr>
              <a:t>r</a:t>
            </a:r>
            <a:r>
              <a:rPr dirty="0" smtClean="0" baseline="4820" sz="2700" spc="-9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ng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the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-9">
                <a:latin typeface="Lucida Sans Unicode"/>
                <a:cs typeface="Lucida Sans Unicode"/>
              </a:rPr>
              <a:t>r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p</a:t>
            </a:r>
            <a:r>
              <a:rPr dirty="0" smtClean="0" baseline="4820" sz="2700" spc="-4">
                <a:latin typeface="Lucida Sans Unicode"/>
                <a:cs typeface="Lucida Sans Unicode"/>
              </a:rPr>
              <a:t>o</a:t>
            </a:r>
            <a:r>
              <a:rPr dirty="0" smtClean="0" baseline="4820" sz="2700" spc="0">
                <a:latin typeface="Lucida Sans Unicode"/>
                <a:cs typeface="Lucida Sans Unicode"/>
              </a:rPr>
              <a:t>r</a:t>
            </a:r>
            <a:r>
              <a:rPr dirty="0" smtClean="0" baseline="4820" sz="2700" spc="-4">
                <a:latin typeface="Lucida Sans Unicode"/>
                <a:cs typeface="Lucida Sans Unicode"/>
              </a:rPr>
              <a:t>t</a:t>
            </a:r>
            <a:r>
              <a:rPr dirty="0" smtClean="0" baseline="4820" sz="2700" spc="0">
                <a:latin typeface="Lucida Sans Unicode"/>
                <a:cs typeface="Lucida Sans Unicode"/>
              </a:rPr>
              <a:t>i</a:t>
            </a:r>
            <a:r>
              <a:rPr dirty="0" smtClean="0" baseline="4820" sz="2700" spc="-4">
                <a:latin typeface="Lucida Sans Unicode"/>
                <a:cs typeface="Lucida Sans Unicode"/>
              </a:rPr>
              <a:t>n</a:t>
            </a:r>
            <a:r>
              <a:rPr dirty="0" smtClean="0" baseline="4820" sz="2700" spc="0">
                <a:latin typeface="Lucida Sans Unicode"/>
                <a:cs typeface="Lucida Sans Unicode"/>
              </a:rPr>
              <a:t>g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per</a:t>
            </a:r>
            <a:r>
              <a:rPr dirty="0" smtClean="0" baseline="4820" sz="2700" spc="-9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od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01168" y="361188"/>
            <a:ext cx="656996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5668" y="1360595"/>
            <a:ext cx="6839697" cy="803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75"/>
              </a:lnSpc>
              <a:spcBef>
                <a:spcPts val="108"/>
              </a:spcBef>
            </a:pPr>
            <a:r>
              <a:rPr dirty="0" smtClean="0" baseline="17519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6909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6909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CMS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co</a:t>
            </a:r>
            <a:r>
              <a:rPr dirty="0" smtClean="0" baseline="8436" sz="2700" spc="-4">
                <a:latin typeface="Lucida Sans Unicode"/>
                <a:cs typeface="Lucida Sans Unicode"/>
              </a:rPr>
              <a:t>l</a:t>
            </a:r>
            <a:r>
              <a:rPr dirty="0" smtClean="0" baseline="8436" sz="2700" spc="0">
                <a:latin typeface="Lucida Sans Unicode"/>
                <a:cs typeface="Lucida Sans Unicode"/>
              </a:rPr>
              <a:t>la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b</a:t>
            </a:r>
            <a:r>
              <a:rPr dirty="0" smtClean="0" baseline="8436" sz="2700" spc="0">
                <a:latin typeface="Lucida Sans Unicode"/>
                <a:cs typeface="Lucida Sans Unicode"/>
              </a:rPr>
              <a:t>o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ation</a:t>
            </a:r>
            <a:r>
              <a:rPr dirty="0" smtClean="0" baseline="8436" sz="2700" spc="4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with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pecialty</a:t>
            </a:r>
            <a:r>
              <a:rPr dirty="0" smtClean="0" baseline="8436" sz="2700" spc="1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Societies</a:t>
            </a:r>
            <a:r>
              <a:rPr dirty="0" smtClean="0" baseline="8436" sz="2700" spc="1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on</a:t>
            </a:r>
            <a:r>
              <a:rPr dirty="0" smtClean="0" baseline="8436" sz="2700" spc="-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Mea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Sets</a:t>
            </a:r>
            <a:endParaRPr sz="1800">
              <a:latin typeface="Lucida Sans Unicode"/>
              <a:cs typeface="Lucida Sans Unicode"/>
            </a:endParaRPr>
          </a:p>
          <a:p>
            <a:pPr marL="12700" marR="34290">
              <a:lnSpc>
                <a:spcPts val="2160"/>
              </a:lnSpc>
            </a:pPr>
            <a:r>
              <a:rPr dirty="0" smtClean="0" baseline="17519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6909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16909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Mea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s</a:t>
            </a:r>
            <a:r>
              <a:rPr dirty="0" smtClean="0" baseline="8436" sz="2700" spc="-1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ac</a:t>
            </a:r>
            <a:r>
              <a:rPr dirty="0" smtClean="0" baseline="8436" sz="2700" spc="4">
                <a:latin typeface="Lucida Sans Unicode"/>
                <a:cs typeface="Lucida Sans Unicode"/>
              </a:rPr>
              <a:t>c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at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ly</a:t>
            </a:r>
            <a:r>
              <a:rPr dirty="0" smtClean="0" baseline="8436" sz="2700" spc="1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ref</a:t>
            </a:r>
            <a:r>
              <a:rPr dirty="0" smtClean="0" baseline="8436" sz="2700" spc="-4">
                <a:latin typeface="Lucida Sans Unicode"/>
                <a:cs typeface="Lucida Sans Unicode"/>
              </a:rPr>
              <a:t>l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ct</a:t>
            </a:r>
            <a:r>
              <a:rPr dirty="0" smtClean="0" baseline="8436" sz="2700" spc="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</a:t>
            </a:r>
            <a:r>
              <a:rPr dirty="0" smtClean="0" baseline="8436" sz="2700" spc="4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pa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t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cular</a:t>
            </a:r>
            <a:r>
              <a:rPr dirty="0" smtClean="0" baseline="8436" sz="2700" spc="4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cl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n</a:t>
            </a:r>
            <a:r>
              <a:rPr dirty="0" smtClean="0" baseline="8436" sz="2700" spc="-4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cal</a:t>
            </a:r>
            <a:r>
              <a:rPr dirty="0" smtClean="0" baseline="8436" sz="2700" spc="39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area.</a:t>
            </a:r>
            <a:endParaRPr sz="1800">
              <a:latin typeface="Lucida Sans Unicode"/>
              <a:cs typeface="Lucida Sans Unicode"/>
            </a:endParaRPr>
          </a:p>
          <a:p>
            <a:pPr marL="12700" marR="34290">
              <a:lnSpc>
                <a:spcPts val="1985"/>
              </a:lnSpc>
            </a:pPr>
            <a:r>
              <a:rPr dirty="0" smtClean="0" baseline="10011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9662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9662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Not</a:t>
            </a:r>
            <a:r>
              <a:rPr dirty="0" smtClean="0" baseline="4820" sz="2700" spc="-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requ</a:t>
            </a:r>
            <a:r>
              <a:rPr dirty="0" smtClean="0" baseline="4820" sz="2700" spc="-9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red</a:t>
            </a:r>
            <a:r>
              <a:rPr dirty="0" smtClean="0" baseline="4820" sz="2700" spc="2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me</a:t>
            </a:r>
            <a:r>
              <a:rPr dirty="0" smtClean="0" baseline="4820" sz="2700" spc="4">
                <a:latin typeface="Lucida Sans Unicode"/>
                <a:cs typeface="Lucida Sans Unicode"/>
              </a:rPr>
              <a:t>a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-4">
                <a:latin typeface="Lucida Sans Unicode"/>
                <a:cs typeface="Lucida Sans Unicode"/>
              </a:rPr>
              <a:t>r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—</a:t>
            </a:r>
            <a:r>
              <a:rPr dirty="0" smtClean="0" baseline="4820" sz="2700" spc="0">
                <a:latin typeface="Lucida Sans Unicode"/>
                <a:cs typeface="Lucida Sans Unicode"/>
              </a:rPr>
              <a:t>a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G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-4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de</a:t>
            </a:r>
            <a:r>
              <a:rPr dirty="0" smtClean="0" baseline="4820" sz="2700" spc="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to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sel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ction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668" y="2183936"/>
            <a:ext cx="375168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10011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9662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9662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The</a:t>
            </a:r>
            <a:r>
              <a:rPr dirty="0" smtClean="0" baseline="4820" sz="2700" spc="-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fo</a:t>
            </a:r>
            <a:r>
              <a:rPr dirty="0" smtClean="0" baseline="4820" sz="2700" spc="-4">
                <a:latin typeface="Lucida Sans Unicode"/>
                <a:cs typeface="Lucida Sans Unicode"/>
              </a:rPr>
              <a:t>l</a:t>
            </a:r>
            <a:r>
              <a:rPr dirty="0" smtClean="0" baseline="4820" sz="2700" spc="0">
                <a:latin typeface="Lucida Sans Unicode"/>
                <a:cs typeface="Lucida Sans Unicode"/>
              </a:rPr>
              <a:t>l</a:t>
            </a:r>
            <a:r>
              <a:rPr dirty="0" smtClean="0" baseline="4820" sz="2700" spc="-4">
                <a:latin typeface="Lucida Sans Unicode"/>
                <a:cs typeface="Lucida Sans Unicode"/>
              </a:rPr>
              <a:t>o</a:t>
            </a:r>
            <a:r>
              <a:rPr dirty="0" smtClean="0" baseline="4820" sz="2700" spc="0">
                <a:latin typeface="Lucida Sans Unicode"/>
                <a:cs typeface="Lucida Sans Unicode"/>
              </a:rPr>
              <a:t>wing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w</a:t>
            </a:r>
            <a:r>
              <a:rPr dirty="0" smtClean="0" baseline="4820" sz="2700" spc="9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re</a:t>
            </a:r>
            <a:r>
              <a:rPr dirty="0" smtClean="0" baseline="4820" sz="2700" spc="-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tab</a:t>
            </a:r>
            <a:r>
              <a:rPr dirty="0" smtClean="0" baseline="4820" sz="2700" spc="-9">
                <a:latin typeface="Lucida Sans Unicode"/>
                <a:cs typeface="Lucida Sans Unicode"/>
              </a:rPr>
              <a:t>l</a:t>
            </a:r>
            <a:r>
              <a:rPr dirty="0" smtClean="0" baseline="4820" sz="2700" spc="0">
                <a:latin typeface="Lucida Sans Unicode"/>
                <a:cs typeface="Lucida Sans Unicode"/>
              </a:rPr>
              <a:t>i</a:t>
            </a:r>
            <a:r>
              <a:rPr dirty="0" smtClean="0" baseline="4820" sz="2700" spc="-9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hed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3529" y="2183936"/>
            <a:ext cx="9925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4820" sz="2700" spc="0">
                <a:latin typeface="Lucida Sans Unicode"/>
                <a:cs typeface="Lucida Sans Unicode"/>
              </a:rPr>
              <a:t>in</a:t>
            </a:r>
            <a:r>
              <a:rPr dirty="0" smtClean="0" baseline="4820" sz="2700" spc="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20</a:t>
            </a:r>
            <a:r>
              <a:rPr dirty="0" smtClean="0" baseline="4820" sz="2700" spc="4">
                <a:latin typeface="Lucida Sans Unicode"/>
                <a:cs typeface="Lucida Sans Unicode"/>
              </a:rPr>
              <a:t>1</a:t>
            </a:r>
            <a:r>
              <a:rPr dirty="0" smtClean="0" baseline="4820" sz="2700" spc="0">
                <a:latin typeface="Lucida Sans Unicode"/>
                <a:cs typeface="Lucida Sans Unicode"/>
              </a:rPr>
              <a:t>5: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7180" y="2507226"/>
            <a:ext cx="248438" cy="1700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4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2315"/>
              </a:lnSpc>
              <a:spcBef>
                <a:spcPts val="18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2.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2320"/>
              </a:lnSpc>
              <a:spcBef>
                <a:spcPts val="0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3.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2330"/>
              </a:lnSpc>
              <a:spcBef>
                <a:spcPts val="0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4.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2315"/>
              </a:lnSpc>
            </a:pPr>
            <a:r>
              <a:rPr dirty="0" smtClean="0" baseline="6778" sz="2400" spc="0">
                <a:latin typeface="Lucida Sans Unicode"/>
                <a:cs typeface="Lucida Sans Unicode"/>
              </a:rPr>
              <a:t>5.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2170"/>
              </a:lnSpc>
            </a:pPr>
            <a:r>
              <a:rPr dirty="0" smtClean="0" baseline="2711" sz="2400" spc="0">
                <a:latin typeface="Lucida Sans Unicode"/>
                <a:cs typeface="Lucida Sans Unicode"/>
              </a:rPr>
              <a:t>6.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4580" y="2507226"/>
            <a:ext cx="2808129" cy="17005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18" marR="30403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C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rd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olo</a:t>
            </a:r>
            <a:r>
              <a:rPr dirty="0" smtClean="0" baseline="8134" sz="2400" spc="14">
                <a:latin typeface="Lucida Sans Unicode"/>
                <a:cs typeface="Lucida Sans Unicode"/>
              </a:rPr>
              <a:t>g</a:t>
            </a:r>
            <a:r>
              <a:rPr dirty="0" smtClean="0" baseline="8134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2315"/>
              </a:lnSpc>
              <a:spcBef>
                <a:spcPts val="18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Eme</a:t>
            </a:r>
            <a:r>
              <a:rPr dirty="0" smtClean="0" baseline="6778" sz="2400" spc="-9">
                <a:latin typeface="Lucida Sans Unicode"/>
                <a:cs typeface="Lucida Sans Unicode"/>
              </a:rPr>
              <a:t>r</a:t>
            </a:r>
            <a:r>
              <a:rPr dirty="0" smtClean="0" baseline="6778" sz="2400" spc="0">
                <a:latin typeface="Lucida Sans Unicode"/>
                <a:cs typeface="Lucida Sans Unicode"/>
              </a:rPr>
              <a:t>gency</a:t>
            </a:r>
            <a:r>
              <a:rPr dirty="0" smtClean="0" baseline="6778" sz="2400" spc="-54">
                <a:latin typeface="Lucida Sans Unicode"/>
                <a:cs typeface="Lucida Sans Unicode"/>
              </a:rPr>
              <a:t> </a:t>
            </a:r>
            <a:r>
              <a:rPr dirty="0" smtClean="0" baseline="6778" sz="2400" spc="4">
                <a:latin typeface="Lucida Sans Unicode"/>
                <a:cs typeface="Lucida Sans Unicode"/>
              </a:rPr>
              <a:t>M</a:t>
            </a:r>
            <a:r>
              <a:rPr dirty="0" smtClean="0" baseline="6778" sz="2400" spc="0">
                <a:latin typeface="Lucida Sans Unicode"/>
                <a:cs typeface="Lucida Sans Unicode"/>
              </a:rPr>
              <a:t>edic</a:t>
            </a:r>
            <a:r>
              <a:rPr dirty="0" smtClean="0" baseline="6778" sz="2400" spc="-9">
                <a:latin typeface="Lucida Sans Unicode"/>
                <a:cs typeface="Lucida Sans Unicode"/>
              </a:rPr>
              <a:t>i</a:t>
            </a:r>
            <a:r>
              <a:rPr dirty="0" smtClean="0" baseline="6778" sz="2400" spc="4">
                <a:latin typeface="Lucida Sans Unicode"/>
                <a:cs typeface="Lucida Sans Unicode"/>
              </a:rPr>
              <a:t>n</a:t>
            </a:r>
            <a:r>
              <a:rPr dirty="0" smtClean="0" baseline="6778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2320"/>
              </a:lnSpc>
              <a:spcBef>
                <a:spcPts val="0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G</a:t>
            </a:r>
            <a:r>
              <a:rPr dirty="0" smtClean="0" baseline="6778" sz="2400" spc="-9">
                <a:latin typeface="Lucida Sans Unicode"/>
                <a:cs typeface="Lucida Sans Unicode"/>
              </a:rPr>
              <a:t>a</a:t>
            </a:r>
            <a:r>
              <a:rPr dirty="0" smtClean="0" baseline="6778" sz="2400" spc="0">
                <a:latin typeface="Lucida Sans Unicode"/>
                <a:cs typeface="Lucida Sans Unicode"/>
              </a:rPr>
              <a:t>stroente</a:t>
            </a:r>
            <a:r>
              <a:rPr dirty="0" smtClean="0" baseline="6778" sz="2400" spc="-4">
                <a:latin typeface="Lucida Sans Unicode"/>
                <a:cs typeface="Lucida Sans Unicode"/>
              </a:rPr>
              <a:t>r</a:t>
            </a:r>
            <a:r>
              <a:rPr dirty="0" smtClean="0" baseline="6778" sz="2400" spc="0">
                <a:latin typeface="Lucida Sans Unicode"/>
                <a:cs typeface="Lucida Sans Unicode"/>
              </a:rPr>
              <a:t>ology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2330"/>
              </a:lnSpc>
              <a:spcBef>
                <a:spcPts val="0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Gener</a:t>
            </a:r>
            <a:r>
              <a:rPr dirty="0" smtClean="0" baseline="6778" sz="2400" spc="-9">
                <a:latin typeface="Lucida Sans Unicode"/>
                <a:cs typeface="Lucida Sans Unicode"/>
              </a:rPr>
              <a:t>a</a:t>
            </a:r>
            <a:r>
              <a:rPr dirty="0" smtClean="0" baseline="6778" sz="2400" spc="0">
                <a:latin typeface="Lucida Sans Unicode"/>
                <a:cs typeface="Lucida Sans Unicode"/>
              </a:rPr>
              <a:t>l</a:t>
            </a:r>
            <a:r>
              <a:rPr dirty="0" smtClean="0" baseline="6778" sz="2400" spc="-44">
                <a:latin typeface="Lucida Sans Unicode"/>
                <a:cs typeface="Lucida Sans Unicode"/>
              </a:rPr>
              <a:t> </a:t>
            </a:r>
            <a:r>
              <a:rPr dirty="0" smtClean="0" baseline="6778" sz="2400" spc="4">
                <a:latin typeface="Lucida Sans Unicode"/>
                <a:cs typeface="Lucida Sans Unicode"/>
              </a:rPr>
              <a:t>P</a:t>
            </a:r>
            <a:r>
              <a:rPr dirty="0" smtClean="0" baseline="6778" sz="2400" spc="0">
                <a:latin typeface="Lucida Sans Unicode"/>
                <a:cs typeface="Lucida Sans Unicode"/>
              </a:rPr>
              <a:t>r</a:t>
            </a:r>
            <a:r>
              <a:rPr dirty="0" smtClean="0" baseline="6778" sz="2400" spc="-9">
                <a:latin typeface="Lucida Sans Unicode"/>
                <a:cs typeface="Lucida Sans Unicode"/>
              </a:rPr>
              <a:t>a</a:t>
            </a:r>
            <a:r>
              <a:rPr dirty="0" smtClean="0" baseline="6778" sz="2400" spc="0">
                <a:latin typeface="Lucida Sans Unicode"/>
                <a:cs typeface="Lucida Sans Unicode"/>
              </a:rPr>
              <a:t>ctic</a:t>
            </a:r>
            <a:r>
              <a:rPr dirty="0" smtClean="0" baseline="6778" sz="2400" spc="-4">
                <a:latin typeface="Lucida Sans Unicode"/>
                <a:cs typeface="Lucida Sans Unicode"/>
              </a:rPr>
              <a:t>e</a:t>
            </a:r>
            <a:r>
              <a:rPr dirty="0" smtClean="0" baseline="6778" sz="2400" spc="0">
                <a:latin typeface="Lucida Sans Unicode"/>
                <a:cs typeface="Lucida Sans Unicode"/>
              </a:rPr>
              <a:t>/</a:t>
            </a:r>
            <a:r>
              <a:rPr dirty="0" smtClean="0" baseline="6778" sz="2400" spc="9">
                <a:latin typeface="Lucida Sans Unicode"/>
                <a:cs typeface="Lucida Sans Unicode"/>
              </a:rPr>
              <a:t>F</a:t>
            </a:r>
            <a:r>
              <a:rPr dirty="0" smtClean="0" baseline="6778" sz="2400" spc="4">
                <a:latin typeface="Lucida Sans Unicode"/>
                <a:cs typeface="Lucida Sans Unicode"/>
              </a:rPr>
              <a:t>a</a:t>
            </a:r>
            <a:r>
              <a:rPr dirty="0" smtClean="0" baseline="6778" sz="2400" spc="9">
                <a:latin typeface="Lucida Sans Unicode"/>
                <a:cs typeface="Lucida Sans Unicode"/>
              </a:rPr>
              <a:t>m</a:t>
            </a:r>
            <a:r>
              <a:rPr dirty="0" smtClean="0" baseline="6778" sz="2400" spc="-4">
                <a:latin typeface="Lucida Sans Unicode"/>
                <a:cs typeface="Lucida Sans Unicode"/>
              </a:rPr>
              <a:t>i</a:t>
            </a:r>
            <a:r>
              <a:rPr dirty="0" smtClean="0" baseline="6778" sz="2400" spc="4">
                <a:latin typeface="Lucida Sans Unicode"/>
                <a:cs typeface="Lucida Sans Unicode"/>
              </a:rPr>
              <a:t>l</a:t>
            </a:r>
            <a:r>
              <a:rPr dirty="0" smtClean="0" baseline="6778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2315"/>
              </a:lnSpc>
            </a:pPr>
            <a:r>
              <a:rPr dirty="0" smtClean="0" baseline="6778" sz="2400" spc="0">
                <a:latin typeface="Lucida Sans Unicode"/>
                <a:cs typeface="Lucida Sans Unicode"/>
              </a:rPr>
              <a:t>Internal</a:t>
            </a:r>
            <a:r>
              <a:rPr dirty="0" smtClean="0" baseline="6778" sz="2400" spc="-59">
                <a:latin typeface="Lucida Sans Unicode"/>
                <a:cs typeface="Lucida Sans Unicode"/>
              </a:rPr>
              <a:t> </a:t>
            </a:r>
            <a:r>
              <a:rPr dirty="0" smtClean="0" baseline="6778" sz="2400" spc="4">
                <a:latin typeface="Lucida Sans Unicode"/>
                <a:cs typeface="Lucida Sans Unicode"/>
              </a:rPr>
              <a:t>M</a:t>
            </a:r>
            <a:r>
              <a:rPr dirty="0" smtClean="0" baseline="6778" sz="2400" spc="0">
                <a:latin typeface="Lucida Sans Unicode"/>
                <a:cs typeface="Lucida Sans Unicode"/>
              </a:rPr>
              <a:t>edic</a:t>
            </a:r>
            <a:r>
              <a:rPr dirty="0" smtClean="0" baseline="6778" sz="2400" spc="-9">
                <a:latin typeface="Lucida Sans Unicode"/>
                <a:cs typeface="Lucida Sans Unicode"/>
              </a:rPr>
              <a:t>i</a:t>
            </a:r>
            <a:r>
              <a:rPr dirty="0" smtClean="0" baseline="6778" sz="2400" spc="4">
                <a:latin typeface="Lucida Sans Unicode"/>
                <a:cs typeface="Lucida Sans Unicode"/>
              </a:rPr>
              <a:t>n</a:t>
            </a:r>
            <a:r>
              <a:rPr dirty="0" smtClean="0" baseline="6778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2718">
              <a:lnSpc>
                <a:spcPts val="2170"/>
              </a:lnSpc>
            </a:pPr>
            <a:r>
              <a:rPr dirty="0" smtClean="0" baseline="2711" sz="2400" spc="4">
                <a:latin typeface="Lucida Sans Unicode"/>
                <a:cs typeface="Lucida Sans Unicode"/>
              </a:rPr>
              <a:t>M</a:t>
            </a:r>
            <a:r>
              <a:rPr dirty="0" smtClean="0" baseline="2711" sz="2400" spc="4">
                <a:latin typeface="Lucida Sans Unicode"/>
                <a:cs typeface="Lucida Sans Unicode"/>
              </a:rPr>
              <a:t>u</a:t>
            </a:r>
            <a:r>
              <a:rPr dirty="0" smtClean="0" baseline="2711" sz="2400" spc="-4">
                <a:latin typeface="Lucida Sans Unicode"/>
                <a:cs typeface="Lucida Sans Unicode"/>
              </a:rPr>
              <a:t>l</a:t>
            </a:r>
            <a:r>
              <a:rPr dirty="0" smtClean="0" baseline="2711" sz="2400" spc="0">
                <a:latin typeface="Lucida Sans Unicode"/>
                <a:cs typeface="Lucida Sans Unicode"/>
              </a:rPr>
              <a:t>tiple</a:t>
            </a:r>
            <a:r>
              <a:rPr dirty="0" smtClean="0" baseline="2711" sz="2400" spc="-62">
                <a:latin typeface="Lucida Sans Unicode"/>
                <a:cs typeface="Lucida Sans Unicode"/>
              </a:rPr>
              <a:t> </a:t>
            </a:r>
            <a:r>
              <a:rPr dirty="0" smtClean="0" baseline="2711" sz="2400" spc="0">
                <a:latin typeface="Lucida Sans Unicode"/>
                <a:cs typeface="Lucida Sans Unicode"/>
              </a:rPr>
              <a:t>Chro</a:t>
            </a:r>
            <a:r>
              <a:rPr dirty="0" smtClean="0" baseline="2711" sz="2400" spc="4">
                <a:latin typeface="Lucida Sans Unicode"/>
                <a:cs typeface="Lucida Sans Unicode"/>
              </a:rPr>
              <a:t>n</a:t>
            </a:r>
            <a:r>
              <a:rPr dirty="0" smtClean="0" baseline="2711" sz="2400" spc="-4">
                <a:latin typeface="Lucida Sans Unicode"/>
                <a:cs typeface="Lucida Sans Unicode"/>
              </a:rPr>
              <a:t>i</a:t>
            </a:r>
            <a:r>
              <a:rPr dirty="0" smtClean="0" baseline="2711" sz="2400" spc="0">
                <a:latin typeface="Lucida Sans Unicode"/>
                <a:cs typeface="Lucida Sans Unicode"/>
              </a:rPr>
              <a:t>c</a:t>
            </a:r>
            <a:r>
              <a:rPr dirty="0" smtClean="0" baseline="2711" sz="2400" spc="-40">
                <a:latin typeface="Lucida Sans Unicode"/>
                <a:cs typeface="Lucida Sans Unicode"/>
              </a:rPr>
              <a:t> </a:t>
            </a:r>
            <a:r>
              <a:rPr dirty="0" smtClean="0" baseline="2711" sz="2400" spc="0">
                <a:latin typeface="Lucida Sans Unicode"/>
                <a:cs typeface="Lucida Sans Unicode"/>
              </a:rPr>
              <a:t>Co</a:t>
            </a:r>
            <a:r>
              <a:rPr dirty="0" smtClean="0" baseline="2711" sz="2400" spc="4">
                <a:latin typeface="Lucida Sans Unicode"/>
                <a:cs typeface="Lucida Sans Unicode"/>
              </a:rPr>
              <a:t>n</a:t>
            </a:r>
            <a:r>
              <a:rPr dirty="0" smtClean="0" baseline="2711" sz="2400" spc="0">
                <a:latin typeface="Lucida Sans Unicode"/>
                <a:cs typeface="Lucida Sans Unicode"/>
              </a:rPr>
              <a:t>ditio</a:t>
            </a:r>
            <a:r>
              <a:rPr dirty="0" smtClean="0" baseline="2711" sz="2400" spc="4">
                <a:latin typeface="Lucida Sans Unicode"/>
                <a:cs typeface="Lucida Sans Unicode"/>
              </a:rPr>
              <a:t>n</a:t>
            </a:r>
            <a:r>
              <a:rPr dirty="0" smtClean="0" baseline="2711" sz="2400" spc="0">
                <a:latin typeface="Lucida Sans Unicode"/>
                <a:cs typeface="Lucida Sans Unicode"/>
              </a:rPr>
              <a:t>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1375" y="2729730"/>
            <a:ext cx="248438" cy="792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4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7.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2220"/>
              </a:lnSpc>
              <a:spcBef>
                <a:spcPts val="13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8.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2075"/>
              </a:lnSpc>
            </a:pPr>
            <a:r>
              <a:rPr dirty="0" smtClean="0" baseline="4067" sz="2400" spc="0">
                <a:latin typeface="Lucida Sans Unicode"/>
                <a:cs typeface="Lucida Sans Unicode"/>
              </a:rPr>
              <a:t>9.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8977" y="2729730"/>
            <a:ext cx="2300729" cy="7922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18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4">
                <a:latin typeface="Lucida Sans Unicode"/>
                <a:cs typeface="Lucida Sans Unicode"/>
              </a:rPr>
              <a:t>b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t</a:t>
            </a:r>
            <a:r>
              <a:rPr dirty="0" smtClean="0" baseline="8134" sz="2400" spc="0">
                <a:latin typeface="Lucida Sans Unicode"/>
                <a:cs typeface="Lucida Sans Unicode"/>
              </a:rPr>
              <a:t>etr</a:t>
            </a:r>
            <a:r>
              <a:rPr dirty="0" smtClean="0" baseline="8134" sz="2400" spc="-9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cs/</a:t>
            </a:r>
            <a:r>
              <a:rPr dirty="0" smtClean="0" baseline="8134" sz="2400" spc="4">
                <a:latin typeface="Lucida Sans Unicode"/>
                <a:cs typeface="Lucida Sans Unicode"/>
              </a:rPr>
              <a:t>G</a:t>
            </a:r>
            <a:r>
              <a:rPr dirty="0" smtClean="0" baseline="8134" sz="2400" spc="-4">
                <a:latin typeface="Lucida Sans Unicode"/>
                <a:cs typeface="Lucida Sans Unicode"/>
              </a:rPr>
              <a:t>y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ecolo</a:t>
            </a:r>
            <a:r>
              <a:rPr dirty="0" smtClean="0" baseline="8134" sz="2400" spc="14">
                <a:latin typeface="Lucida Sans Unicode"/>
                <a:cs typeface="Lucida Sans Unicode"/>
              </a:rPr>
              <a:t>g</a:t>
            </a:r>
            <a:r>
              <a:rPr dirty="0" smtClean="0" baseline="8134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2220"/>
              </a:lnSpc>
              <a:spcBef>
                <a:spcPts val="13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Onc</a:t>
            </a:r>
            <a:r>
              <a:rPr dirty="0" smtClean="0" baseline="6778" sz="2400" spc="4">
                <a:latin typeface="Lucida Sans Unicode"/>
                <a:cs typeface="Lucida Sans Unicode"/>
              </a:rPr>
              <a:t>o</a:t>
            </a:r>
            <a:r>
              <a:rPr dirty="0" smtClean="0" baseline="6778" sz="2400" spc="-4">
                <a:latin typeface="Lucida Sans Unicode"/>
                <a:cs typeface="Lucida Sans Unicode"/>
              </a:rPr>
              <a:t>l</a:t>
            </a:r>
            <a:r>
              <a:rPr dirty="0" smtClean="0" baseline="6778" sz="2400" spc="4">
                <a:latin typeface="Lucida Sans Unicode"/>
                <a:cs typeface="Lucida Sans Unicode"/>
              </a:rPr>
              <a:t>o</a:t>
            </a:r>
            <a:r>
              <a:rPr dirty="0" smtClean="0" baseline="6778" sz="2400" spc="0">
                <a:latin typeface="Lucida Sans Unicode"/>
                <a:cs typeface="Lucida Sans Unicode"/>
              </a:rPr>
              <a:t>g</a:t>
            </a:r>
            <a:r>
              <a:rPr dirty="0" smtClean="0" baseline="6778" sz="2400" spc="-4">
                <a:latin typeface="Lucida Sans Unicode"/>
                <a:cs typeface="Lucida Sans Unicode"/>
              </a:rPr>
              <a:t>y</a:t>
            </a:r>
            <a:r>
              <a:rPr dirty="0" smtClean="0" baseline="6778" sz="2400" spc="0">
                <a:latin typeface="Lucida Sans Unicode"/>
                <a:cs typeface="Lucida Sans Unicode"/>
              </a:rPr>
              <a:t>/</a:t>
            </a:r>
            <a:r>
              <a:rPr dirty="0" smtClean="0" baseline="6778" sz="2400" spc="4">
                <a:latin typeface="Lucida Sans Unicode"/>
                <a:cs typeface="Lucida Sans Unicode"/>
              </a:rPr>
              <a:t>H</a:t>
            </a:r>
            <a:r>
              <a:rPr dirty="0" smtClean="0" baseline="6778" sz="2400" spc="0">
                <a:latin typeface="Lucida Sans Unicode"/>
                <a:cs typeface="Lucida Sans Unicode"/>
              </a:rPr>
              <a:t>e</a:t>
            </a:r>
            <a:r>
              <a:rPr dirty="0" smtClean="0" baseline="6778" sz="2400" spc="-4">
                <a:latin typeface="Lucida Sans Unicode"/>
                <a:cs typeface="Lucida Sans Unicode"/>
              </a:rPr>
              <a:t>m</a:t>
            </a:r>
            <a:r>
              <a:rPr dirty="0" smtClean="0" baseline="6778" sz="2400" spc="-4">
                <a:latin typeface="Lucida Sans Unicode"/>
                <a:cs typeface="Lucida Sans Unicode"/>
              </a:rPr>
              <a:t>a</a:t>
            </a:r>
            <a:r>
              <a:rPr dirty="0" smtClean="0" baseline="6778" sz="2400" spc="0">
                <a:latin typeface="Lucida Sans Unicode"/>
                <a:cs typeface="Lucida Sans Unicode"/>
              </a:rPr>
              <a:t>t</a:t>
            </a:r>
            <a:r>
              <a:rPr dirty="0" smtClean="0" baseline="6778" sz="2400" spc="14">
                <a:latin typeface="Lucida Sans Unicode"/>
                <a:cs typeface="Lucida Sans Unicode"/>
              </a:rPr>
              <a:t>o</a:t>
            </a:r>
            <a:r>
              <a:rPr dirty="0" smtClean="0" baseline="6778" sz="2400" spc="-4">
                <a:latin typeface="Lucida Sans Unicode"/>
                <a:cs typeface="Lucida Sans Unicode"/>
              </a:rPr>
              <a:t>l</a:t>
            </a:r>
            <a:r>
              <a:rPr dirty="0" smtClean="0" baseline="6778" sz="2400" spc="4">
                <a:latin typeface="Lucida Sans Unicode"/>
                <a:cs typeface="Lucida Sans Unicode"/>
              </a:rPr>
              <a:t>o</a:t>
            </a:r>
            <a:r>
              <a:rPr dirty="0" smtClean="0" baseline="6778" sz="2400" spc="9">
                <a:latin typeface="Lucida Sans Unicode"/>
                <a:cs typeface="Lucida Sans Unicode"/>
              </a:rPr>
              <a:t>g</a:t>
            </a:r>
            <a:r>
              <a:rPr dirty="0" smtClean="0" baseline="6778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2075"/>
              </a:lnSpc>
            </a:pPr>
            <a:r>
              <a:rPr dirty="0" smtClean="0" baseline="4067" sz="2400" spc="0">
                <a:latin typeface="Lucida Sans Unicode"/>
                <a:cs typeface="Lucida Sans Unicode"/>
              </a:rPr>
              <a:t>O</a:t>
            </a:r>
            <a:r>
              <a:rPr dirty="0" smtClean="0" baseline="4067" sz="2400" spc="4">
                <a:latin typeface="Lucida Sans Unicode"/>
                <a:cs typeface="Lucida Sans Unicode"/>
              </a:rPr>
              <a:t>p</a:t>
            </a:r>
            <a:r>
              <a:rPr dirty="0" smtClean="0" baseline="4067" sz="2400" spc="4">
                <a:latin typeface="Lucida Sans Unicode"/>
                <a:cs typeface="Lucida Sans Unicode"/>
              </a:rPr>
              <a:t>h</a:t>
            </a:r>
            <a:r>
              <a:rPr dirty="0" smtClean="0" baseline="4067" sz="2400" spc="0">
                <a:latin typeface="Lucida Sans Unicode"/>
                <a:cs typeface="Lucida Sans Unicode"/>
              </a:rPr>
              <a:t>t</a:t>
            </a:r>
            <a:r>
              <a:rPr dirty="0" smtClean="0" baseline="4067" sz="2400" spc="9">
                <a:latin typeface="Lucida Sans Unicode"/>
                <a:cs typeface="Lucida Sans Unicode"/>
              </a:rPr>
              <a:t>h</a:t>
            </a:r>
            <a:r>
              <a:rPr dirty="0" smtClean="0" baseline="4067" sz="2400" spc="-4">
                <a:latin typeface="Lucida Sans Unicode"/>
                <a:cs typeface="Lucida Sans Unicode"/>
              </a:rPr>
              <a:t>a</a:t>
            </a:r>
            <a:r>
              <a:rPr dirty="0" smtClean="0" baseline="4067" sz="2400" spc="-4">
                <a:latin typeface="Lucida Sans Unicode"/>
                <a:cs typeface="Lucida Sans Unicode"/>
              </a:rPr>
              <a:t>l</a:t>
            </a:r>
            <a:r>
              <a:rPr dirty="0" smtClean="0" baseline="4067" sz="2400" spc="0">
                <a:latin typeface="Lucida Sans Unicode"/>
                <a:cs typeface="Lucida Sans Unicode"/>
              </a:rPr>
              <a:t>m</a:t>
            </a:r>
            <a:r>
              <a:rPr dirty="0" smtClean="0" baseline="4067" sz="2400" spc="4">
                <a:latin typeface="Lucida Sans Unicode"/>
                <a:cs typeface="Lucida Sans Unicode"/>
              </a:rPr>
              <a:t>o</a:t>
            </a:r>
            <a:r>
              <a:rPr dirty="0" smtClean="0" baseline="4067" sz="2400" spc="-4">
                <a:latin typeface="Lucida Sans Unicode"/>
                <a:cs typeface="Lucida Sans Unicode"/>
              </a:rPr>
              <a:t>l</a:t>
            </a:r>
            <a:r>
              <a:rPr dirty="0" smtClean="0" baseline="4067" sz="2400" spc="4">
                <a:latin typeface="Lucida Sans Unicode"/>
                <a:cs typeface="Lucida Sans Unicode"/>
              </a:rPr>
              <a:t>o</a:t>
            </a:r>
            <a:r>
              <a:rPr dirty="0" smtClean="0" baseline="4067" sz="2400" spc="0">
                <a:latin typeface="Lucida Sans Unicode"/>
                <a:cs typeface="Lucida Sans Unicode"/>
              </a:rPr>
              <a:t>gy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375" y="3575804"/>
            <a:ext cx="376270" cy="791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10.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2220"/>
              </a:lnSpc>
              <a:spcBef>
                <a:spcPts val="13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11.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2075"/>
              </a:lnSpc>
            </a:pPr>
            <a:r>
              <a:rPr dirty="0" smtClean="0" baseline="4067" sz="2400" spc="0">
                <a:latin typeface="Lucida Sans Unicode"/>
                <a:cs typeface="Lucida Sans Unicode"/>
              </a:rPr>
              <a:t>12.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7300" y="3575804"/>
            <a:ext cx="1023954" cy="7919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07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9">
                <a:latin typeface="Lucida Sans Unicode"/>
                <a:cs typeface="Lucida Sans Unicode"/>
              </a:rPr>
              <a:t>h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gy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2220"/>
              </a:lnSpc>
              <a:spcBef>
                <a:spcPts val="13"/>
              </a:spcBef>
            </a:pPr>
            <a:r>
              <a:rPr dirty="0" smtClean="0" baseline="6778" sz="2400" spc="0">
                <a:latin typeface="Lucida Sans Unicode"/>
                <a:cs typeface="Lucida Sans Unicode"/>
              </a:rPr>
              <a:t>Radiolo</a:t>
            </a:r>
            <a:r>
              <a:rPr dirty="0" smtClean="0" baseline="6778" sz="2400" spc="14">
                <a:latin typeface="Lucida Sans Unicode"/>
                <a:cs typeface="Lucida Sans Unicode"/>
              </a:rPr>
              <a:t>g</a:t>
            </a:r>
            <a:r>
              <a:rPr dirty="0" smtClean="0" baseline="6778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2075"/>
              </a:lnSpc>
            </a:pPr>
            <a:r>
              <a:rPr dirty="0" smtClean="0" baseline="4067" sz="2400" spc="0">
                <a:latin typeface="Lucida Sans Unicode"/>
                <a:cs typeface="Lucida Sans Unicode"/>
              </a:rPr>
              <a:t>S</a:t>
            </a:r>
            <a:r>
              <a:rPr dirty="0" smtClean="0" baseline="4067" sz="2400" spc="9">
                <a:latin typeface="Lucida Sans Unicode"/>
                <a:cs typeface="Lucida Sans Unicode"/>
              </a:rPr>
              <a:t>u</a:t>
            </a:r>
            <a:r>
              <a:rPr dirty="0" smtClean="0" baseline="4067" sz="2400" spc="0">
                <a:latin typeface="Lucida Sans Unicode"/>
                <a:cs typeface="Lucida Sans Unicode"/>
              </a:rPr>
              <a:t>rge</a:t>
            </a:r>
            <a:r>
              <a:rPr dirty="0" smtClean="0" baseline="4067" sz="2400" spc="-9">
                <a:latin typeface="Lucida Sans Unicode"/>
                <a:cs typeface="Lucida Sans Unicode"/>
              </a:rPr>
              <a:t>r</a:t>
            </a:r>
            <a:r>
              <a:rPr dirty="0" smtClean="0" baseline="4067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4552867"/>
            <a:ext cx="69947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10011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9662" sz="1800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9662" sz="1800" spc="16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CMS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i</a:t>
            </a:r>
            <a:r>
              <a:rPr dirty="0" smtClean="0" baseline="4820" sz="2700" spc="0">
                <a:latin typeface="Lucida Sans Unicode"/>
                <a:cs typeface="Lucida Sans Unicode"/>
              </a:rPr>
              <a:t>s</a:t>
            </a:r>
            <a:r>
              <a:rPr dirty="0" smtClean="0" baseline="4820" sz="2700" spc="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ad</a:t>
            </a:r>
            <a:r>
              <a:rPr dirty="0" smtClean="0" baseline="4820" sz="2700" spc="-4">
                <a:latin typeface="Lucida Sans Unicode"/>
                <a:cs typeface="Lucida Sans Unicode"/>
              </a:rPr>
              <a:t>d</a:t>
            </a:r>
            <a:r>
              <a:rPr dirty="0" smtClean="0" baseline="4820" sz="2700" spc="0">
                <a:latin typeface="Lucida Sans Unicode"/>
                <a:cs typeface="Lucida Sans Unicode"/>
              </a:rPr>
              <a:t>i</a:t>
            </a:r>
            <a:r>
              <a:rPr dirty="0" smtClean="0" baseline="4820" sz="2700" spc="-4">
                <a:latin typeface="Lucida Sans Unicode"/>
                <a:cs typeface="Lucida Sans Unicode"/>
              </a:rPr>
              <a:t>n</a:t>
            </a:r>
            <a:r>
              <a:rPr dirty="0" smtClean="0" baseline="4820" sz="2700" spc="0">
                <a:latin typeface="Lucida Sans Unicode"/>
                <a:cs typeface="Lucida Sans Unicode"/>
              </a:rPr>
              <a:t>g</a:t>
            </a:r>
            <a:r>
              <a:rPr dirty="0" smtClean="0" baseline="4820" sz="2700" spc="34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the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f</a:t>
            </a:r>
            <a:r>
              <a:rPr dirty="0" smtClean="0" baseline="4820" sz="2700" spc="-4">
                <a:latin typeface="Lucida Sans Unicode"/>
                <a:cs typeface="Lucida Sans Unicode"/>
              </a:rPr>
              <a:t>o</a:t>
            </a:r>
            <a:r>
              <a:rPr dirty="0" smtClean="0" baseline="4820" sz="2700" spc="0">
                <a:latin typeface="Lucida Sans Unicode"/>
                <a:cs typeface="Lucida Sans Unicode"/>
              </a:rPr>
              <a:t>l</a:t>
            </a:r>
            <a:r>
              <a:rPr dirty="0" smtClean="0" baseline="4820" sz="2700" spc="-9">
                <a:latin typeface="Lucida Sans Unicode"/>
                <a:cs typeface="Lucida Sans Unicode"/>
              </a:rPr>
              <a:t>l</a:t>
            </a:r>
            <a:r>
              <a:rPr dirty="0" smtClean="0" baseline="4820" sz="2700" spc="0">
                <a:latin typeface="Lucida Sans Unicode"/>
                <a:cs typeface="Lucida Sans Unicode"/>
              </a:rPr>
              <a:t>owing</a:t>
            </a:r>
            <a:r>
              <a:rPr dirty="0" smtClean="0" baseline="4820" sz="2700" spc="19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pecialty</a:t>
            </a:r>
            <a:r>
              <a:rPr dirty="0" smtClean="0" baseline="4820" sz="2700" spc="2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me</a:t>
            </a:r>
            <a:r>
              <a:rPr dirty="0" smtClean="0" baseline="4820" sz="2700" spc="4">
                <a:latin typeface="Lucida Sans Unicode"/>
                <a:cs typeface="Lucida Sans Unicode"/>
              </a:rPr>
              <a:t>a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-4">
                <a:latin typeface="Lucida Sans Unicode"/>
                <a:cs typeface="Lucida Sans Unicode"/>
              </a:rPr>
              <a:t>r</a:t>
            </a:r>
            <a:r>
              <a:rPr dirty="0" smtClean="0" baseline="4820" sz="2700" spc="0">
                <a:latin typeface="Lucida Sans Unicode"/>
                <a:cs typeface="Lucida Sans Unicode"/>
              </a:rPr>
              <a:t>e</a:t>
            </a:r>
            <a:r>
              <a:rPr dirty="0" smtClean="0" baseline="4820" sz="2700" spc="-14">
                <a:latin typeface="Lucida Sans Unicode"/>
                <a:cs typeface="Lucida Sans Unicode"/>
              </a:rPr>
              <a:t> 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ts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in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20</a:t>
            </a:r>
            <a:r>
              <a:rPr dirty="0" smtClean="0" baseline="4820" sz="2700" spc="4">
                <a:latin typeface="Lucida Sans Unicode"/>
                <a:cs typeface="Lucida Sans Unicode"/>
              </a:rPr>
              <a:t>1</a:t>
            </a:r>
            <a:r>
              <a:rPr dirty="0" smtClean="0" baseline="4820" sz="2700" spc="0">
                <a:latin typeface="Lucida Sans Unicode"/>
                <a:cs typeface="Lucida Sans Unicode"/>
              </a:rPr>
              <a:t>6: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3575" y="4940165"/>
            <a:ext cx="248438" cy="12037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4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1.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2.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3.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4.</a:t>
            </a:r>
            <a:endParaRPr sz="1600">
              <a:latin typeface="Lucida Sans Unicode"/>
              <a:cs typeface="Lucida Sans Unicode"/>
            </a:endParaRPr>
          </a:p>
          <a:p>
            <a:pPr marL="12700" marR="334">
              <a:lnSpc>
                <a:spcPts val="1775"/>
              </a:lnSpc>
            </a:pPr>
            <a:r>
              <a:rPr dirty="0" smtClean="0" baseline="5423" sz="2400" spc="0">
                <a:latin typeface="Lucida Sans Unicode"/>
                <a:cs typeface="Lucida Sans Unicode"/>
              </a:rPr>
              <a:t>5.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60974" y="4940165"/>
            <a:ext cx="3954371" cy="12037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18" marR="30403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Derm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ogy</a:t>
            </a:r>
            <a:endParaRPr sz="1600">
              <a:latin typeface="Lucida Sans Unicode"/>
              <a:cs typeface="Lucida Sans Unicode"/>
            </a:endParaRPr>
          </a:p>
          <a:p>
            <a:pPr marL="12718">
              <a:lnSpc>
                <a:spcPts val="1920"/>
              </a:lnSpc>
            </a:pP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h</a:t>
            </a:r>
            <a:r>
              <a:rPr dirty="0" smtClean="0" baseline="8134" sz="2400" spc="-4">
                <a:latin typeface="Lucida Sans Unicode"/>
                <a:cs typeface="Lucida Sans Unicode"/>
              </a:rPr>
              <a:t>y</a:t>
            </a:r>
            <a:r>
              <a:rPr dirty="0" smtClean="0" baseline="8134" sz="2400" spc="0">
                <a:latin typeface="Lucida Sans Unicode"/>
                <a:cs typeface="Lucida Sans Unicode"/>
              </a:rPr>
              <a:t>sic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l</a:t>
            </a:r>
            <a:r>
              <a:rPr dirty="0" smtClean="0" baseline="8134" sz="2400" spc="-3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Ther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py/Occup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14">
                <a:latin typeface="Lucida Sans Unicode"/>
                <a:cs typeface="Lucida Sans Unicode"/>
              </a:rPr>
              <a:t>t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9">
                <a:latin typeface="Lucida Sans Unicode"/>
                <a:cs typeface="Lucida Sans Unicode"/>
              </a:rPr>
              <a:t>n</a:t>
            </a:r>
            <a:r>
              <a:rPr dirty="0" smtClean="0" baseline="8134" sz="2400" spc="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l</a:t>
            </a:r>
            <a:r>
              <a:rPr dirty="0" smtClean="0" baseline="8134" sz="2400" spc="-132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Ther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py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Me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tal</a:t>
            </a:r>
            <a:r>
              <a:rPr dirty="0" smtClean="0" baseline="8134" sz="2400" spc="-51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He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th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H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ta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st</a:t>
            </a:r>
            <a:endParaRPr sz="1600">
              <a:latin typeface="Lucida Sans Unicode"/>
              <a:cs typeface="Lucida Sans Unicode"/>
            </a:endParaRPr>
          </a:p>
          <a:p>
            <a:pPr marL="12718" marR="30403">
              <a:lnSpc>
                <a:spcPts val="1775"/>
              </a:lnSpc>
            </a:pPr>
            <a:r>
              <a:rPr dirty="0" smtClean="0" baseline="5423" sz="2400" spc="0">
                <a:latin typeface="Lucida Sans Unicode"/>
                <a:cs typeface="Lucida Sans Unicode"/>
              </a:rPr>
              <a:t>U</a:t>
            </a:r>
            <a:r>
              <a:rPr dirty="0" smtClean="0" baseline="5423" sz="2400" spc="-4">
                <a:latin typeface="Lucida Sans Unicode"/>
                <a:cs typeface="Lucida Sans Unicode"/>
              </a:rPr>
              <a:t>r</a:t>
            </a:r>
            <a:r>
              <a:rPr dirty="0" smtClean="0" baseline="5423" sz="2400" spc="0">
                <a:latin typeface="Lucida Sans Unicode"/>
                <a:cs typeface="Lucida Sans Unicode"/>
              </a:rPr>
              <a:t>ology</a:t>
            </a:r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2971736"/>
            <a:ext cx="8924925" cy="32338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01168" y="361188"/>
            <a:ext cx="8865108" cy="845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5668" y="1550892"/>
            <a:ext cx="7243951" cy="889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10"/>
              </a:lnSpc>
              <a:spcBef>
                <a:spcPts val="120"/>
              </a:spcBef>
            </a:pPr>
            <a:r>
              <a:rPr dirty="0" smtClean="0" baseline="17797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178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178" sz="2025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677" sz="3000" spc="4">
                <a:latin typeface="Lucida Sans Unicode"/>
                <a:cs typeface="Lucida Sans Unicode"/>
              </a:rPr>
              <a:t>N</a:t>
            </a:r>
            <a:r>
              <a:rPr dirty="0" smtClean="0" baseline="8677" sz="3000" spc="9">
                <a:latin typeface="Lucida Sans Unicode"/>
                <a:cs typeface="Lucida Sans Unicode"/>
              </a:rPr>
              <a:t>e</a:t>
            </a:r>
            <a:r>
              <a:rPr dirty="0" smtClean="0" baseline="8677" sz="3000" spc="0">
                <a:latin typeface="Lucida Sans Unicode"/>
                <a:cs typeface="Lucida Sans Unicode"/>
              </a:rPr>
              <a:t>w</a:t>
            </a:r>
            <a:r>
              <a:rPr dirty="0" smtClean="0" baseline="8677" sz="3000" spc="-39">
                <a:latin typeface="Lucida Sans Unicode"/>
                <a:cs typeface="Lucida Sans Unicode"/>
              </a:rPr>
              <a:t> </a:t>
            </a:r>
            <a:r>
              <a:rPr dirty="0" smtClean="0" baseline="8677" sz="3000" spc="4">
                <a:latin typeface="Lucida Sans Unicode"/>
                <a:cs typeface="Lucida Sans Unicode"/>
              </a:rPr>
              <a:t>f</a:t>
            </a:r>
            <a:r>
              <a:rPr dirty="0" smtClean="0" baseline="8677" sz="3000" spc="1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r</a:t>
            </a:r>
            <a:r>
              <a:rPr dirty="0" smtClean="0" baseline="8677" sz="3000" spc="-24">
                <a:latin typeface="Lucida Sans Unicode"/>
                <a:cs typeface="Lucida Sans Unicode"/>
              </a:rPr>
              <a:t> </a:t>
            </a:r>
            <a:r>
              <a:rPr dirty="0" smtClean="0" baseline="8677" sz="3000" spc="14">
                <a:latin typeface="Lucida Sans Unicode"/>
                <a:cs typeface="Lucida Sans Unicode"/>
              </a:rPr>
              <a:t>2</a:t>
            </a:r>
            <a:r>
              <a:rPr dirty="0" smtClean="0" baseline="8677" sz="3000" spc="14">
                <a:latin typeface="Lucida Sans Unicode"/>
                <a:cs typeface="Lucida Sans Unicode"/>
              </a:rPr>
              <a:t>0</a:t>
            </a:r>
            <a:r>
              <a:rPr dirty="0" smtClean="0" baseline="8677" sz="3000" spc="0">
                <a:latin typeface="Lucida Sans Unicode"/>
                <a:cs typeface="Lucida Sans Unicode"/>
              </a:rPr>
              <a:t>16</a:t>
            </a:r>
            <a:r>
              <a:rPr dirty="0" smtClean="0" baseline="8677" sz="3000" spc="-44">
                <a:latin typeface="Lucida Sans Unicode"/>
                <a:cs typeface="Lucida Sans Unicode"/>
              </a:rPr>
              <a:t> </a:t>
            </a:r>
            <a:r>
              <a:rPr dirty="0" smtClean="0" baseline="8677" sz="3000" spc="4">
                <a:latin typeface="Lucida Sans Unicode"/>
                <a:cs typeface="Lucida Sans Unicode"/>
              </a:rPr>
              <a:t>P</a:t>
            </a:r>
            <a:r>
              <a:rPr dirty="0" smtClean="0" baseline="8677" sz="3000" spc="9">
                <a:latin typeface="Lucida Sans Unicode"/>
                <a:cs typeface="Lucida Sans Unicode"/>
              </a:rPr>
              <a:t>Q</a:t>
            </a:r>
            <a:r>
              <a:rPr dirty="0" smtClean="0" baseline="8677" sz="3000" spc="14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S: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T</a:t>
            </a:r>
            <a:r>
              <a:rPr dirty="0" smtClean="0" baseline="8677" sz="3000" spc="4">
                <a:latin typeface="Lucida Sans Unicode"/>
                <a:cs typeface="Lucida Sans Unicode"/>
              </a:rPr>
              <a:t>h</a:t>
            </a:r>
            <a:r>
              <a:rPr dirty="0" smtClean="0" baseline="8677" sz="3000" spc="0">
                <a:latin typeface="Lucida Sans Unicode"/>
                <a:cs typeface="Lucida Sans Unicode"/>
              </a:rPr>
              <a:t>e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"20</a:t>
            </a:r>
            <a:r>
              <a:rPr dirty="0" smtClean="0" baseline="8677" sz="3000" spc="4">
                <a:latin typeface="Lucida Sans Unicode"/>
                <a:cs typeface="Lucida Sans Unicode"/>
              </a:rPr>
              <a:t>1</a:t>
            </a:r>
            <a:r>
              <a:rPr dirty="0" smtClean="0" baseline="8677" sz="3000" spc="0">
                <a:latin typeface="Lucida Sans Unicode"/>
                <a:cs typeface="Lucida Sans Unicode"/>
              </a:rPr>
              <a:t>6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PQRS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Indi</a:t>
            </a:r>
            <a:r>
              <a:rPr dirty="0" smtClean="0" baseline="8677" sz="3000" spc="-4">
                <a:latin typeface="Lucida Sans Unicode"/>
                <a:cs typeface="Lucida Sans Unicode"/>
              </a:rPr>
              <a:t>v</a:t>
            </a:r>
            <a:r>
              <a:rPr dirty="0" smtClean="0" baseline="8677" sz="3000" spc="0">
                <a:latin typeface="Lucida Sans Unicode"/>
                <a:cs typeface="Lucida Sans Unicode"/>
              </a:rPr>
              <a:t>idual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Measure</a:t>
            </a:r>
            <a:endParaRPr sz="2000">
              <a:latin typeface="Lucida Sans Unicode"/>
              <a:cs typeface="Lucida Sans Unicode"/>
            </a:endParaRPr>
          </a:p>
          <a:p>
            <a:pPr marL="269036" marR="19088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Specif</a:t>
            </a:r>
            <a:r>
              <a:rPr dirty="0" smtClean="0" baseline="8677" sz="3000" spc="-4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cations</a:t>
            </a:r>
            <a:r>
              <a:rPr dirty="0" smtClean="0" baseline="8677" sz="3000" spc="-4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for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Claims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and</a:t>
            </a:r>
            <a:r>
              <a:rPr dirty="0" smtClean="0" baseline="8677" sz="3000" spc="-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Regis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ry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Rep</a:t>
            </a:r>
            <a:r>
              <a:rPr dirty="0" smtClean="0" baseline="8677" sz="3000" spc="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r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ing"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can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be</a:t>
            </a:r>
            <a:endParaRPr sz="2000">
              <a:latin typeface="Lucida Sans Unicode"/>
              <a:cs typeface="Lucida Sans Unicode"/>
            </a:endParaRPr>
          </a:p>
          <a:p>
            <a:pPr marL="269036" marR="19088">
              <a:lnSpc>
                <a:spcPts val="2195"/>
              </a:lnSpc>
            </a:pPr>
            <a:r>
              <a:rPr dirty="0" smtClean="0" baseline="5423" sz="3000" spc="-4">
                <a:latin typeface="Lucida Sans Unicode"/>
                <a:cs typeface="Lucida Sans Unicode"/>
              </a:rPr>
              <a:t>v</a:t>
            </a:r>
            <a:r>
              <a:rPr dirty="0" smtClean="0" baseline="5423" sz="3000" spc="0">
                <a:latin typeface="Lucida Sans Unicode"/>
                <a:cs typeface="Lucida Sans Unicode"/>
              </a:rPr>
              <a:t>iewed</a:t>
            </a:r>
            <a:r>
              <a:rPr dirty="0" smtClean="0" baseline="5423" sz="3000" spc="-1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on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the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Q</a:t>
            </a:r>
            <a:r>
              <a:rPr dirty="0" smtClean="0" baseline="542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baseline="542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mtClean="0" baseline="5423" sz="3000" spc="-4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baseline="5423" sz="3000" spc="25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b</a:t>
            </a:r>
            <a:r>
              <a:rPr dirty="0" smtClean="0" baseline="5423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baseline="542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Based</a:t>
            </a:r>
            <a:r>
              <a:rPr dirty="0" smtClean="0" baseline="5423" sz="3000" spc="-5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542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sure</a:t>
            </a:r>
            <a:r>
              <a:rPr dirty="0" smtClean="0" baseline="5423" sz="3000" spc="-3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542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rch</a:t>
            </a:r>
            <a:r>
              <a:rPr dirty="0" smtClean="0" baseline="5423" sz="3000" spc="-5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baseline="5423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baseline="5423" sz="3000" spc="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baseline="5423" sz="3000" spc="1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l</a:t>
            </a:r>
            <a:r>
              <a:rPr dirty="0" smtClean="0" baseline="5423" sz="3000" spc="0">
                <a:latin typeface="Lucida Sans Unicode"/>
                <a:cs typeface="Lucida Sans Unicode"/>
                <a:hlinkClick r:id="rId2"/>
              </a:rPr>
              <a:t>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6096" y="2215134"/>
            <a:ext cx="7467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812760" y="2215134"/>
            <a:ext cx="7387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925457" y="2215134"/>
            <a:ext cx="7592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6816823" y="2215134"/>
            <a:ext cx="7380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201168" y="361188"/>
            <a:ext cx="3607308" cy="845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486400" y="5105399"/>
            <a:ext cx="33528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3268" y="1447943"/>
            <a:ext cx="7913171" cy="26275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7554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-4">
                <a:latin typeface="Lucida Sans Unicode"/>
                <a:cs typeface="Lucida Sans Unicode"/>
              </a:rPr>
              <a:t>h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ank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y</a:t>
            </a:r>
            <a:r>
              <a:rPr dirty="0" smtClean="0" baseline="9038" sz="3600" spc="0">
                <a:latin typeface="Lucida Sans Unicode"/>
                <a:cs typeface="Lucida Sans Unicode"/>
              </a:rPr>
              <a:t>ou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for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spending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your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valuable</a:t>
            </a:r>
            <a:r>
              <a:rPr dirty="0" smtClean="0" baseline="9038" sz="3600" spc="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ti</a:t>
            </a:r>
            <a:r>
              <a:rPr dirty="0" smtClean="0" baseline="9038" sz="3600" spc="4">
                <a:latin typeface="Lucida Sans Unicode"/>
                <a:cs typeface="Lucida Sans Unicode"/>
              </a:rPr>
              <a:t>m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with</a:t>
            </a:r>
            <a:r>
              <a:rPr dirty="0" smtClean="0" baseline="9038" sz="3600" spc="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us</a:t>
            </a:r>
            <a:endParaRPr sz="2400">
              <a:latin typeface="Lucida Sans Unicode"/>
              <a:cs typeface="Lucida Sans Unicode"/>
            </a:endParaRPr>
          </a:p>
          <a:p>
            <a:pPr marL="268731" marR="57554">
              <a:lnSpc>
                <a:spcPts val="2885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toda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y</a:t>
            </a:r>
            <a:r>
              <a:rPr dirty="0" smtClean="0" baseline="9038" sz="3600" spc="0">
                <a:latin typeface="Lucida Sans Unicode"/>
                <a:cs typeface="Lucida Sans Unicode"/>
              </a:rPr>
              <a:t>!</a:t>
            </a:r>
            <a:endParaRPr sz="2400">
              <a:latin typeface="Lucida Sans Unicode"/>
              <a:cs typeface="Lucida Sans Unicode"/>
            </a:endParaRPr>
          </a:p>
          <a:p>
            <a:pPr marL="268731" marR="304954" indent="-256031">
              <a:lnSpc>
                <a:spcPts val="3687"/>
              </a:lnSpc>
              <a:spcBef>
                <a:spcPts val="30"/>
              </a:spcBef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6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Y</a:t>
            </a:r>
            <a:r>
              <a:rPr dirty="0" smtClean="0" sz="2400" spc="4">
                <a:latin typeface="Lucida Sans Unicode"/>
                <a:cs typeface="Lucida Sans Unicode"/>
              </a:rPr>
              <a:t>o</a:t>
            </a:r>
            <a:r>
              <a:rPr dirty="0" smtClean="0" sz="2400" spc="0">
                <a:latin typeface="Lucida Sans Unicode"/>
                <a:cs typeface="Lucida Sans Unicode"/>
              </a:rPr>
              <a:t>u</a:t>
            </a:r>
            <a:r>
              <a:rPr dirty="0" smtClean="0" sz="2400" spc="-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c</a:t>
            </a:r>
            <a:r>
              <a:rPr dirty="0" smtClean="0" sz="2400" spc="-9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4">
                <a:latin typeface="Lucida Sans Unicode"/>
                <a:cs typeface="Lucida Sans Unicode"/>
              </a:rPr>
              <a:t>p</a:t>
            </a:r>
            <a:r>
              <a:rPr dirty="0" smtClean="0" sz="2400" spc="0">
                <a:latin typeface="Lucida Sans Unicode"/>
                <a:cs typeface="Lucida Sans Unicode"/>
              </a:rPr>
              <a:t>ut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questions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in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ch</a:t>
            </a:r>
            <a:r>
              <a:rPr dirty="0" smtClean="0" sz="2400" spc="-4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t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box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or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wait</a:t>
            </a:r>
            <a:r>
              <a:rPr dirty="0" smtClean="0" sz="2400" spc="1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f</a:t>
            </a:r>
            <a:r>
              <a:rPr dirty="0" smtClean="0" sz="2400" spc="4">
                <a:latin typeface="Lucida Sans Unicode"/>
                <a:cs typeface="Lucida Sans Unicode"/>
              </a:rPr>
              <a:t>o</a:t>
            </a:r>
            <a:r>
              <a:rPr dirty="0" smtClean="0" sz="2400" spc="0">
                <a:latin typeface="Lucida Sans Unicode"/>
                <a:cs typeface="Lucida Sans Unicode"/>
              </a:rPr>
              <a:t>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268731" marR="304954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open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microphone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4">
                <a:latin typeface="Lucida Sans Unicode"/>
                <a:cs typeface="Lucida Sans Unicode"/>
              </a:rPr>
              <a:t>t</a:t>
            </a:r>
            <a:r>
              <a:rPr dirty="0" smtClean="0" sz="2400" spc="0">
                <a:latin typeface="Lucida Sans Unicode"/>
                <a:cs typeface="Lucida Sans Unicode"/>
              </a:rPr>
              <a:t>ime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at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end.</a:t>
            </a:r>
            <a:endParaRPr sz="2400">
              <a:latin typeface="Lucida Sans Unicode"/>
              <a:cs typeface="Lucida Sans Unicode"/>
            </a:endParaRPr>
          </a:p>
          <a:p>
            <a:pPr marL="268731" indent="-256031" algn="just">
              <a:lnSpc>
                <a:spcPts val="3687"/>
              </a:lnSpc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600" spc="345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</a:t>
            </a:r>
            <a:r>
              <a:rPr dirty="0" smtClean="0" sz="2400" spc="-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link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both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pres</a:t>
            </a:r>
            <a:r>
              <a:rPr dirty="0" smtClean="0" sz="2400" spc="-14"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latin typeface="Lucida Sans Unicode"/>
                <a:cs typeface="Lucida Sans Unicode"/>
              </a:rPr>
              <a:t>nt</a:t>
            </a:r>
            <a:r>
              <a:rPr dirty="0" smtClean="0" sz="2400" spc="-9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tion</a:t>
            </a:r>
            <a:r>
              <a:rPr dirty="0" smtClean="0" sz="2400" spc="1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slides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</a:t>
            </a:r>
            <a:r>
              <a:rPr dirty="0" smtClean="0" sz="2400" spc="-9">
                <a:latin typeface="Lucida Sans Unicode"/>
                <a:cs typeface="Lucida Sans Unicode"/>
              </a:rPr>
              <a:t>n</a:t>
            </a:r>
            <a:r>
              <a:rPr dirty="0" smtClean="0" sz="2400" spc="0">
                <a:latin typeface="Lucida Sans Unicode"/>
                <a:cs typeface="Lucida Sans Unicode"/>
              </a:rPr>
              <a:t>d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re</a:t>
            </a:r>
            <a:r>
              <a:rPr dirty="0" smtClean="0" sz="2400" spc="-9"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latin typeface="Lucida Sans Unicode"/>
                <a:cs typeface="Lucida Sans Unicode"/>
              </a:rPr>
              <a:t>ording</a:t>
            </a:r>
            <a:r>
              <a:rPr dirty="0" smtClean="0" sz="2400" spc="1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on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268731" algn="just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our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website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will</a:t>
            </a:r>
            <a:r>
              <a:rPr dirty="0" smtClean="0" sz="2400" spc="25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be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sent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attend</a:t>
            </a:r>
            <a:r>
              <a:rPr dirty="0" smtClean="0" sz="2400" spc="-9"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latin typeface="Lucida Sans Unicode"/>
                <a:cs typeface="Lucida Sans Unicode"/>
              </a:rPr>
              <a:t>es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f</a:t>
            </a:r>
            <a:r>
              <a:rPr dirty="0" smtClean="0" sz="2400" spc="4">
                <a:latin typeface="Lucida Sans Unicode"/>
                <a:cs typeface="Lucida Sans Unicode"/>
              </a:rPr>
              <a:t>o</a:t>
            </a:r>
            <a:r>
              <a:rPr dirty="0" smtClean="0" sz="2400" spc="0">
                <a:latin typeface="Lucida Sans Unicode"/>
                <a:cs typeface="Lucida Sans Unicode"/>
              </a:rPr>
              <a:t>llowing</a:t>
            </a:r>
            <a:r>
              <a:rPr dirty="0" smtClean="0" sz="2400" spc="2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268731" algn="just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w</a:t>
            </a:r>
            <a:r>
              <a:rPr dirty="0" smtClean="0" sz="2400" spc="-4"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latin typeface="Lucida Sans Unicode"/>
                <a:cs typeface="Lucida Sans Unicode"/>
              </a:rPr>
              <a:t>binar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today.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268" y="4161462"/>
            <a:ext cx="6385479" cy="6961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Your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dba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k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is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gre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tly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appr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ci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ted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</a:t>
            </a:r>
            <a:r>
              <a:rPr dirty="0" smtClean="0" baseline="9038" sz="3600" spc="-9">
                <a:latin typeface="Lucida Sans Unicode"/>
                <a:cs typeface="Lucida Sans Unicode"/>
              </a:rPr>
              <a:t>n</a:t>
            </a:r>
            <a:r>
              <a:rPr dirty="0" smtClean="0" baseline="9038" sz="3600" spc="0">
                <a:latin typeface="Lucida Sans Unicode"/>
                <a:cs typeface="Lucida Sans Unicode"/>
              </a:rPr>
              <a:t>d</a:t>
            </a:r>
            <a:endParaRPr sz="2400">
              <a:latin typeface="Lucida Sans Unicode"/>
              <a:cs typeface="Lucida Sans Unicode"/>
            </a:endParaRPr>
          </a:p>
          <a:p>
            <a:pPr marL="268731" marR="45765">
              <a:lnSpc>
                <a:spcPts val="2610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pr</a:t>
            </a:r>
            <a:r>
              <a:rPr dirty="0" smtClean="0" baseline="4519" sz="3600" spc="4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vi</a:t>
            </a:r>
            <a:r>
              <a:rPr dirty="0" smtClean="0" baseline="4519" sz="3600" spc="4">
                <a:latin typeface="Lucida Sans Unicode"/>
                <a:cs typeface="Lucida Sans Unicode"/>
              </a:rPr>
              <a:t>d</a:t>
            </a:r>
            <a:r>
              <a:rPr dirty="0" smtClean="0" baseline="4519" sz="3600" spc="0">
                <a:latin typeface="Lucida Sans Unicode"/>
                <a:cs typeface="Lucida Sans Unicode"/>
              </a:rPr>
              <a:t>ed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via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the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pos</a:t>
            </a:r>
            <a:r>
              <a:rPr dirty="0" smtClean="0" baseline="4519" sz="3600" spc="19">
                <a:latin typeface="Lucida Sans Unicode"/>
                <a:cs typeface="Lucida Sans Unicode"/>
              </a:rPr>
              <a:t>t</a:t>
            </a:r>
            <a:r>
              <a:rPr dirty="0" smtClean="0" baseline="4519" sz="3600" spc="4">
                <a:latin typeface="Lucida Sans Unicode"/>
                <a:cs typeface="Lucida Sans Unicode"/>
              </a:rPr>
              <a:t>-</a:t>
            </a:r>
            <a:r>
              <a:rPr dirty="0" smtClean="0" baseline="4519" sz="3600" spc="0">
                <a:latin typeface="Lucida Sans Unicode"/>
                <a:cs typeface="Lucida Sans Unicode"/>
              </a:rPr>
              <a:t>w</a:t>
            </a:r>
            <a:r>
              <a:rPr dirty="0" smtClean="0" baseline="4519" sz="3600" spc="-4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binar</a:t>
            </a:r>
            <a:r>
              <a:rPr dirty="0" smtClean="0" baseline="4519" sz="3600" spc="1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survey.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4789" y="4161462"/>
            <a:ext cx="583621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c</a:t>
            </a:r>
            <a:r>
              <a:rPr dirty="0" smtClean="0" baseline="4519" sz="3600" spc="-14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n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13778" y="4161462"/>
            <a:ext cx="43317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be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30818" y="6582506"/>
            <a:ext cx="12435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0">
                <a:latin typeface="Lucida Sans Unicode"/>
                <a:cs typeface="Lucida Sans Unicode"/>
              </a:rPr>
              <a:t>2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3511296" y="1869948"/>
            <a:ext cx="5445252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33172" y="123444"/>
            <a:ext cx="7488935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557671"/>
            <a:ext cx="7707539" cy="30953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254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Wh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methods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are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available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</a:t>
            </a:r>
            <a:r>
              <a:rPr dirty="0" smtClean="0" baseline="9038" sz="3600" spc="4">
                <a:latin typeface="Lucida Sans Unicode"/>
                <a:cs typeface="Lucida Sans Unicode"/>
              </a:rPr>
              <a:t>o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por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ing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out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of</a:t>
            </a:r>
            <a:endParaRPr sz="2400">
              <a:latin typeface="Lucida Sans Unicode"/>
              <a:cs typeface="Lucida Sans Unicode"/>
            </a:endParaRPr>
          </a:p>
          <a:p>
            <a:pPr marL="269036" marR="70254">
              <a:lnSpc>
                <a:spcPts val="2880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the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EH</a:t>
            </a:r>
            <a:r>
              <a:rPr dirty="0" smtClean="0" baseline="9038" sz="3600" spc="-9">
                <a:latin typeface="Lucida Sans Unicode"/>
                <a:cs typeface="Lucida Sans Unicode"/>
              </a:rPr>
              <a:t>R</a:t>
            </a:r>
            <a:r>
              <a:rPr dirty="0" smtClean="0" baseline="9038" sz="3600" spc="0">
                <a:latin typeface="Lucida Sans Unicode"/>
                <a:cs typeface="Lucida Sans Unicode"/>
              </a:rPr>
              <a:t>?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3290"/>
              </a:lnSpc>
              <a:spcBef>
                <a:spcPts val="20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Does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Ve</a:t>
            </a:r>
            <a:r>
              <a:rPr dirty="0" smtClean="0" baseline="7230" sz="3600" spc="-4">
                <a:latin typeface="Lucida Sans Unicode"/>
                <a:cs typeface="Lucida Sans Unicode"/>
              </a:rPr>
              <a:t>n</a:t>
            </a:r>
            <a:r>
              <a:rPr dirty="0" smtClean="0" baseline="7230" sz="3600" spc="0">
                <a:latin typeface="Lucida Sans Unicode"/>
                <a:cs typeface="Lucida Sans Unicode"/>
              </a:rPr>
              <a:t>dor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suppo</a:t>
            </a:r>
            <a:r>
              <a:rPr dirty="0" smtClean="0" baseline="7230" sz="3600" spc="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t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EHR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Direct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or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Direct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Vendor</a:t>
            </a:r>
            <a:endParaRPr sz="2400">
              <a:latin typeface="Lucida Sans Unicode"/>
              <a:cs typeface="Lucida Sans Unicode"/>
            </a:endParaRPr>
          </a:p>
          <a:p>
            <a:pPr marL="269036" marR="70254">
              <a:lnSpc>
                <a:spcPts val="2885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Subm</a:t>
            </a:r>
            <a:r>
              <a:rPr dirty="0" smtClean="0" baseline="9038" sz="3600" spc="4">
                <a:latin typeface="Lucida Sans Unicode"/>
                <a:cs typeface="Lucida Sans Unicode"/>
              </a:rPr>
              <a:t>i</a:t>
            </a:r>
            <a:r>
              <a:rPr dirty="0" smtClean="0" baseline="9038" sz="3600" spc="0">
                <a:latin typeface="Lucida Sans Unicode"/>
                <a:cs typeface="Lucida Sans Unicode"/>
              </a:rPr>
              <a:t>ssion</a:t>
            </a:r>
            <a:r>
              <a:rPr dirty="0" smtClean="0" baseline="9038" sz="3600" spc="-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method?</a:t>
            </a:r>
            <a:endParaRPr sz="2400">
              <a:latin typeface="Lucida Sans Unicode"/>
              <a:cs typeface="Lucida Sans Unicode"/>
            </a:endParaRPr>
          </a:p>
          <a:p>
            <a:pPr marL="12700" marR="70254">
              <a:lnSpc>
                <a:spcPts val="3275"/>
              </a:lnSpc>
              <a:spcBef>
                <a:spcPts val="19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Wh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t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me</a:t>
            </a:r>
            <a:r>
              <a:rPr dirty="0" smtClean="0" baseline="7230" sz="3600" spc="-4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sures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are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available</a:t>
            </a:r>
            <a:r>
              <a:rPr dirty="0" smtClean="0" baseline="7230" sz="3600" spc="25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f</a:t>
            </a:r>
            <a:r>
              <a:rPr dirty="0" smtClean="0" baseline="7230" sz="3600" spc="4">
                <a:latin typeface="Lucida Sans Unicode"/>
                <a:cs typeface="Lucida Sans Unicode"/>
              </a:rPr>
              <a:t>o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ch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M</a:t>
            </a:r>
            <a:r>
              <a:rPr dirty="0" smtClean="0" baseline="7230" sz="3600" spc="-9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thod?</a:t>
            </a:r>
            <a:endParaRPr sz="2400">
              <a:latin typeface="Lucida Sans Unicode"/>
              <a:cs typeface="Lucida Sans Unicode"/>
            </a:endParaRPr>
          </a:p>
          <a:p>
            <a:pPr marR="664770" indent="0" algn="ctr">
              <a:lnSpc>
                <a:spcPts val="3687"/>
              </a:lnSpc>
              <a:spcBef>
                <a:spcPts val="1"/>
              </a:spcBef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6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Do</a:t>
            </a:r>
            <a:r>
              <a:rPr dirty="0" smtClean="0" sz="2400" spc="-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you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have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specific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sof</a:t>
            </a:r>
            <a:r>
              <a:rPr dirty="0" smtClean="0" sz="2400" spc="9">
                <a:latin typeface="Lucida Sans Unicode"/>
                <a:cs typeface="Lucida Sans Unicode"/>
              </a:rPr>
              <a:t>t</a:t>
            </a:r>
            <a:r>
              <a:rPr dirty="0" smtClean="0" sz="2400" spc="0">
                <a:latin typeface="Lucida Sans Unicode"/>
                <a:cs typeface="Lucida Sans Unicode"/>
              </a:rPr>
              <a:t>w</a:t>
            </a:r>
            <a:r>
              <a:rPr dirty="0" smtClean="0" sz="2400" spc="-4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re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modules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R="664770" algn="ctr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report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PQRS</a:t>
            </a:r>
            <a:r>
              <a:rPr dirty="0" smtClean="0" sz="2400" spc="-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me</a:t>
            </a:r>
            <a:r>
              <a:rPr dirty="0" smtClean="0" sz="2400" spc="-4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sures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in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QRDA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Format?</a:t>
            </a:r>
            <a:endParaRPr sz="2400">
              <a:latin typeface="Lucida Sans Unicode"/>
              <a:cs typeface="Lucida Sans Unicode"/>
            </a:endParaRPr>
          </a:p>
          <a:p>
            <a:pPr marL="14223" marR="70254">
              <a:lnSpc>
                <a:spcPts val="3250"/>
              </a:lnSpc>
            </a:pPr>
            <a:r>
              <a:rPr dirty="0" smtClean="0" baseline="563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5435" sz="2400" spc="14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C</a:t>
            </a:r>
            <a:r>
              <a:rPr dirty="0" smtClean="0" baseline="2711" sz="3600" spc="-9">
                <a:latin typeface="Lucida Sans Unicode"/>
                <a:cs typeface="Lucida Sans Unicode"/>
              </a:rPr>
              <a:t>a</a:t>
            </a:r>
            <a:r>
              <a:rPr dirty="0" smtClean="0" baseline="2711" sz="3600" spc="0">
                <a:latin typeface="Lucida Sans Unicode"/>
                <a:cs typeface="Lucida Sans Unicode"/>
              </a:rPr>
              <a:t>n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the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EHR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report</a:t>
            </a:r>
            <a:r>
              <a:rPr dirty="0" smtClean="0" baseline="2711" sz="3600" spc="19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the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entire</a:t>
            </a:r>
            <a:r>
              <a:rPr dirty="0" smtClean="0" baseline="2711" sz="3600" spc="19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y</a:t>
            </a:r>
            <a:r>
              <a:rPr dirty="0" smtClean="0" baseline="2711" sz="3600" spc="-9">
                <a:latin typeface="Lucida Sans Unicode"/>
                <a:cs typeface="Lucida Sans Unicode"/>
              </a:rPr>
              <a:t>e</a:t>
            </a:r>
            <a:r>
              <a:rPr dirty="0" smtClean="0" baseline="2711" sz="3600" spc="0">
                <a:latin typeface="Lucida Sans Unicode"/>
                <a:cs typeface="Lucida Sans Unicode"/>
              </a:rPr>
              <a:t>ar</a:t>
            </a:r>
            <a:r>
              <a:rPr dirty="0" smtClean="0" baseline="2711" sz="3600" spc="14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of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-4">
                <a:latin typeface="Lucida Sans Unicode"/>
                <a:cs typeface="Lucida Sans Unicode"/>
              </a:rPr>
              <a:t>C</a:t>
            </a:r>
            <a:r>
              <a:rPr dirty="0" smtClean="0" baseline="2711" sz="3600" spc="0">
                <a:latin typeface="Lucida Sans Unicode"/>
                <a:cs typeface="Lucida Sans Unicode"/>
              </a:rPr>
              <a:t>QM</a:t>
            </a:r>
            <a:r>
              <a:rPr dirty="0" smtClean="0" baseline="2711" sz="3600" spc="0">
                <a:latin typeface="Lucida Sans Unicode"/>
                <a:cs typeface="Lucida Sans Unicode"/>
              </a:rPr>
              <a:t> </a:t>
            </a:r>
            <a:r>
              <a:rPr dirty="0" smtClean="0" baseline="2711" sz="3600" spc="0">
                <a:latin typeface="Lucida Sans Unicode"/>
                <a:cs typeface="Lucida Sans Unicode"/>
              </a:rPr>
              <a:t>Data?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10208" y="5148428"/>
            <a:ext cx="7284220" cy="386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45"/>
              </a:lnSpc>
              <a:spcBef>
                <a:spcPts val="152"/>
              </a:spcBef>
            </a:pP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Using</a:t>
            </a:r>
            <a:r>
              <a:rPr dirty="0" smtClean="0" baseline="4566" sz="4275" spc="-15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the</a:t>
            </a:r>
            <a:r>
              <a:rPr dirty="0" smtClean="0" baseline="4566" sz="4275" spc="-310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EHR</a:t>
            </a:r>
            <a:r>
              <a:rPr dirty="0" smtClean="0" baseline="4566" sz="4275" spc="4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for</a:t>
            </a:r>
            <a:r>
              <a:rPr dirty="0" smtClean="0" baseline="4566" sz="4275" spc="-287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Reporting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is</a:t>
            </a:r>
            <a:r>
              <a:rPr dirty="0" smtClean="0" baseline="4566" sz="4275" spc="-19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Encourag</a:t>
            </a:r>
            <a:r>
              <a:rPr dirty="0" smtClean="0" baseline="4566" sz="4275" spc="-4">
                <a:solidFill>
                  <a:srgbClr val="006FC0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4566" sz="4275" spc="0">
                <a:solidFill>
                  <a:srgbClr val="006FC0"/>
                </a:solidFill>
                <a:latin typeface="Lucida Sans Unicode"/>
                <a:cs typeface="Lucida Sans Unicode"/>
              </a:rPr>
              <a:t>d!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33172" y="123444"/>
            <a:ext cx="6940296" cy="1335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57200" y="5105400"/>
            <a:ext cx="4040251" cy="762000"/>
          </a:xfrm>
          <a:custGeom>
            <a:avLst/>
            <a:gdLst/>
            <a:ahLst/>
            <a:cxnLst/>
            <a:rect l="l" t="t" r="r" b="b"/>
            <a:pathLst>
              <a:path w="4040251" h="762000">
                <a:moveTo>
                  <a:pt x="0" y="762000"/>
                </a:moveTo>
                <a:lnTo>
                  <a:pt x="4040251" y="762000"/>
                </a:lnTo>
                <a:lnTo>
                  <a:pt x="404025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57200" y="5105400"/>
            <a:ext cx="4040251" cy="762000"/>
          </a:xfrm>
          <a:custGeom>
            <a:avLst/>
            <a:gdLst/>
            <a:ahLst/>
            <a:cxnLst/>
            <a:rect l="l" t="t" r="r" b="b"/>
            <a:pathLst>
              <a:path w="4040251" h="762000">
                <a:moveTo>
                  <a:pt x="0" y="762000"/>
                </a:moveTo>
                <a:lnTo>
                  <a:pt x="4040251" y="762000"/>
                </a:lnTo>
                <a:lnTo>
                  <a:pt x="404025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652">
            <a:solidFill>
              <a:srgbClr val="4F81B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4645025" y="5105400"/>
            <a:ext cx="4041775" cy="762000"/>
          </a:xfrm>
          <a:custGeom>
            <a:avLst/>
            <a:gdLst/>
            <a:ahLst/>
            <a:cxnLst/>
            <a:rect l="l" t="t" r="r" b="b"/>
            <a:pathLst>
              <a:path w="4041775" h="762000">
                <a:moveTo>
                  <a:pt x="0" y="762000"/>
                </a:moveTo>
                <a:lnTo>
                  <a:pt x="4041775" y="762000"/>
                </a:lnTo>
                <a:lnTo>
                  <a:pt x="4041775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645025" y="5105400"/>
            <a:ext cx="4041775" cy="762000"/>
          </a:xfrm>
          <a:custGeom>
            <a:avLst/>
            <a:gdLst/>
            <a:ahLst/>
            <a:cxnLst/>
            <a:rect l="l" t="t" r="r" b="b"/>
            <a:pathLst>
              <a:path w="4041775" h="762000">
                <a:moveTo>
                  <a:pt x="0" y="762000"/>
                </a:moveTo>
                <a:lnTo>
                  <a:pt x="4041775" y="762000"/>
                </a:lnTo>
                <a:lnTo>
                  <a:pt x="4041775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652">
            <a:solidFill>
              <a:srgbClr val="4F81B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902004" y="1521298"/>
            <a:ext cx="2470276" cy="6399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635"/>
              </a:lnSpc>
              <a:spcBef>
                <a:spcPts val="131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Addi</a:t>
            </a:r>
            <a:r>
              <a:rPr dirty="0" smtClean="0" baseline="8874" sz="3300" spc="-9">
                <a:latin typeface="Lucida Sans Unicode"/>
                <a:cs typeface="Lucida Sans Unicode"/>
              </a:rPr>
              <a:t>t</a:t>
            </a:r>
            <a:r>
              <a:rPr dirty="0" smtClean="0" baseline="8874" sz="3300" spc="0">
                <a:latin typeface="Lucida Sans Unicode"/>
                <a:cs typeface="Lucida Sans Unicode"/>
              </a:rPr>
              <a:t>ional</a:t>
            </a:r>
            <a:r>
              <a:rPr dirty="0" smtClean="0" baseline="8874" sz="3300" spc="-84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set</a:t>
            </a:r>
            <a:r>
              <a:rPr dirty="0" smtClean="0" baseline="8874" sz="3300" spc="-16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of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2405"/>
              </a:lnSpc>
            </a:pPr>
            <a:r>
              <a:rPr dirty="0" smtClean="0" baseline="4930" sz="3300" spc="0">
                <a:latin typeface="Lucida Sans Unicode"/>
                <a:cs typeface="Lucida Sans Unicode"/>
              </a:rPr>
              <a:t>measures</a:t>
            </a:r>
            <a:r>
              <a:rPr dirty="0" smtClean="0" baseline="4930" sz="3300" spc="-102">
                <a:latin typeface="Lucida Sans Unicode"/>
                <a:cs typeface="Lucida Sans Unicode"/>
              </a:rPr>
              <a:t> </a:t>
            </a:r>
            <a:r>
              <a:rPr dirty="0" smtClean="0" baseline="4930" sz="3300" spc="0">
                <a:latin typeface="Lucida Sans Unicode"/>
                <a:cs typeface="Lucida Sans Unicode"/>
              </a:rPr>
              <a:t>defined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90287" y="1521298"/>
            <a:ext cx="3468868" cy="2651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635"/>
              </a:lnSpc>
              <a:spcBef>
                <a:spcPts val="131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Same</a:t>
            </a:r>
            <a:r>
              <a:rPr dirty="0" smtClean="0" baseline="8874" sz="3300" spc="-56">
                <a:latin typeface="Lucida Sans Unicode"/>
                <a:cs typeface="Lucida Sans Unicode"/>
              </a:rPr>
              <a:t> </a:t>
            </a:r>
            <a:r>
              <a:rPr dirty="0" smtClean="0" baseline="8874" sz="3300" spc="-9">
                <a:latin typeface="Lucida Sans Unicode"/>
                <a:cs typeface="Lucida Sans Unicode"/>
              </a:rPr>
              <a:t>s</a:t>
            </a:r>
            <a:r>
              <a:rPr dirty="0" smtClean="0" baseline="8874" sz="3300" spc="0">
                <a:latin typeface="Lucida Sans Unicode"/>
                <a:cs typeface="Lucida Sans Unicode"/>
              </a:rPr>
              <a:t>et</a:t>
            </a:r>
            <a:r>
              <a:rPr dirty="0" smtClean="0" baseline="8874" sz="3300" spc="-11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of</a:t>
            </a:r>
            <a:r>
              <a:rPr dirty="0" smtClean="0" baseline="8874" sz="3300" spc="-6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measures,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5"/>
              </a:lnSpc>
              <a:spcBef>
                <a:spcPts val="0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but</a:t>
            </a:r>
            <a:r>
              <a:rPr dirty="0" smtClean="0" baseline="8874" sz="3300" spc="-35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not</a:t>
            </a:r>
            <a:r>
              <a:rPr dirty="0" smtClean="0" baseline="8874" sz="3300" spc="-35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all</a:t>
            </a:r>
            <a:r>
              <a:rPr dirty="0" smtClean="0" baseline="8874" sz="3300" spc="-9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are</a:t>
            </a:r>
            <a:r>
              <a:rPr dirty="0" smtClean="0" baseline="8874" sz="3300" spc="-33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a</a:t>
            </a:r>
            <a:r>
              <a:rPr dirty="0" smtClean="0" baseline="8874" sz="3300" spc="4">
                <a:latin typeface="Lucida Sans Unicode"/>
                <a:cs typeface="Lucida Sans Unicode"/>
              </a:rPr>
              <a:t>v</a:t>
            </a:r>
            <a:r>
              <a:rPr dirty="0" smtClean="0" baseline="8874" sz="3300" spc="0">
                <a:latin typeface="Lucida Sans Unicode"/>
                <a:cs typeface="Lucida Sans Unicode"/>
              </a:rPr>
              <a:t>ailable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0"/>
              </a:lnSpc>
            </a:pPr>
            <a:r>
              <a:rPr dirty="0" smtClean="0" baseline="8874" sz="3300" spc="0">
                <a:latin typeface="Lucida Sans Unicode"/>
                <a:cs typeface="Lucida Sans Unicode"/>
              </a:rPr>
              <a:t>to</a:t>
            </a:r>
            <a:r>
              <a:rPr dirty="0" smtClean="0" baseline="8874" sz="3300" spc="-21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report</a:t>
            </a:r>
            <a:r>
              <a:rPr dirty="0" smtClean="0" baseline="8874" sz="3300" spc="-50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ele</a:t>
            </a:r>
            <a:r>
              <a:rPr dirty="0" smtClean="0" baseline="8874" sz="3300" spc="4">
                <a:latin typeface="Lucida Sans Unicode"/>
                <a:cs typeface="Lucida Sans Unicode"/>
              </a:rPr>
              <a:t>c</a:t>
            </a:r>
            <a:r>
              <a:rPr dirty="0" smtClean="0" baseline="8874" sz="3300" spc="0">
                <a:latin typeface="Lucida Sans Unicode"/>
                <a:cs typeface="Lucida Sans Unicode"/>
              </a:rPr>
              <a:t>tr</a:t>
            </a:r>
            <a:r>
              <a:rPr dirty="0" smtClean="0" baseline="8874" sz="3300" spc="-9">
                <a:latin typeface="Lucida Sans Unicode"/>
                <a:cs typeface="Lucida Sans Unicode"/>
              </a:rPr>
              <a:t>o</a:t>
            </a:r>
            <a:r>
              <a:rPr dirty="0" smtClean="0" baseline="8874" sz="3300" spc="0">
                <a:latin typeface="Lucida Sans Unicode"/>
                <a:cs typeface="Lucida Sans Unicode"/>
              </a:rPr>
              <a:t>ni</a:t>
            </a:r>
            <a:r>
              <a:rPr dirty="0" smtClean="0" baseline="8874" sz="3300" spc="4">
                <a:latin typeface="Lucida Sans Unicode"/>
                <a:cs typeface="Lucida Sans Unicode"/>
              </a:rPr>
              <a:t>c</a:t>
            </a:r>
            <a:r>
              <a:rPr dirty="0" smtClean="0" baseline="8874" sz="3300" spc="0">
                <a:latin typeface="Lucida Sans Unicode"/>
                <a:cs typeface="Lucida Sans Unicode"/>
              </a:rPr>
              <a:t>all</a:t>
            </a:r>
            <a:r>
              <a:rPr dirty="0" smtClean="0" baseline="8874" sz="3300" spc="4">
                <a:latin typeface="Lucida Sans Unicode"/>
                <a:cs typeface="Lucida Sans Unicode"/>
              </a:rPr>
              <a:t>y</a:t>
            </a:r>
            <a:r>
              <a:rPr dirty="0" smtClean="0" baseline="8874" sz="3300" spc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0"/>
              </a:lnSpc>
            </a:pPr>
            <a:r>
              <a:rPr dirty="0" smtClean="0" baseline="8874" sz="3300" spc="0">
                <a:latin typeface="Lucida Sans Unicode"/>
                <a:cs typeface="Lucida Sans Unicode"/>
              </a:rPr>
              <a:t>C</a:t>
            </a:r>
            <a:r>
              <a:rPr dirty="0" smtClean="0" baseline="8874" sz="3300" spc="4">
                <a:latin typeface="Lucida Sans Unicode"/>
                <a:cs typeface="Lucida Sans Unicode"/>
              </a:rPr>
              <a:t>M</a:t>
            </a:r>
            <a:r>
              <a:rPr dirty="0" smtClean="0" baseline="8874" sz="3300" spc="0">
                <a:latin typeface="Lucida Sans Unicode"/>
                <a:cs typeface="Lucida Sans Unicode"/>
              </a:rPr>
              <a:t>S</a:t>
            </a:r>
            <a:r>
              <a:rPr dirty="0" smtClean="0" baseline="8874" sz="3300" spc="-45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defi</a:t>
            </a:r>
            <a:r>
              <a:rPr dirty="0" smtClean="0" baseline="8874" sz="3300" spc="4">
                <a:latin typeface="Lucida Sans Unicode"/>
                <a:cs typeface="Lucida Sans Unicode"/>
              </a:rPr>
              <a:t>n</a:t>
            </a:r>
            <a:r>
              <a:rPr dirty="0" smtClean="0" baseline="8874" sz="3300" spc="0">
                <a:latin typeface="Lucida Sans Unicode"/>
                <a:cs typeface="Lucida Sans Unicode"/>
              </a:rPr>
              <a:t>ed</a:t>
            </a:r>
            <a:r>
              <a:rPr dirty="0" smtClean="0" baseline="8874" sz="3300" spc="-60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da</a:t>
            </a:r>
            <a:r>
              <a:rPr dirty="0" smtClean="0" baseline="8874" sz="3300" spc="-9">
                <a:latin typeface="Lucida Sans Unicode"/>
                <a:cs typeface="Lucida Sans Unicode"/>
              </a:rPr>
              <a:t>t</a:t>
            </a:r>
            <a:r>
              <a:rPr dirty="0" smtClean="0" baseline="8874" sz="3300" spc="0">
                <a:latin typeface="Lucida Sans Unicode"/>
                <a:cs typeface="Lucida Sans Unicode"/>
              </a:rPr>
              <a:t>a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0"/>
              </a:lnSpc>
            </a:pPr>
            <a:r>
              <a:rPr dirty="0" smtClean="0" baseline="8874" sz="3300" spc="0">
                <a:latin typeface="Lucida Sans Unicode"/>
                <a:cs typeface="Lucida Sans Unicode"/>
              </a:rPr>
              <a:t>elements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0"/>
              </a:lnSpc>
            </a:pPr>
            <a:r>
              <a:rPr dirty="0" smtClean="0" baseline="8874" sz="3300" spc="0">
                <a:latin typeface="Lucida Sans Unicode"/>
                <a:cs typeface="Lucida Sans Unicode"/>
              </a:rPr>
              <a:t>Use</a:t>
            </a:r>
            <a:r>
              <a:rPr dirty="0" smtClean="0" baseline="8874" sz="3300" spc="-38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CEHRT</a:t>
            </a:r>
            <a:r>
              <a:rPr dirty="0" smtClean="0" baseline="8874" sz="3300" spc="-70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to</a:t>
            </a:r>
            <a:r>
              <a:rPr dirty="0" smtClean="0" baseline="8874" sz="3300" spc="-6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generate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640"/>
              </a:lnSpc>
            </a:pPr>
            <a:r>
              <a:rPr dirty="0" smtClean="0" baseline="8874" sz="3300" spc="0">
                <a:latin typeface="Lucida Sans Unicode"/>
                <a:cs typeface="Lucida Sans Unicode"/>
              </a:rPr>
              <a:t>CQM</a:t>
            </a:r>
            <a:r>
              <a:rPr dirty="0" smtClean="0" baseline="8874" sz="3300" spc="-51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report,</a:t>
            </a:r>
            <a:r>
              <a:rPr dirty="0" smtClean="0" baseline="8874" sz="3300" spc="-42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ex</a:t>
            </a:r>
            <a:r>
              <a:rPr dirty="0" smtClean="0" baseline="8874" sz="3300" spc="-9">
                <a:latin typeface="Lucida Sans Unicode"/>
                <a:cs typeface="Lucida Sans Unicode"/>
              </a:rPr>
              <a:t>t</a:t>
            </a:r>
            <a:r>
              <a:rPr dirty="0" smtClean="0" baseline="8874" sz="3300" spc="0">
                <a:latin typeface="Lucida Sans Unicode"/>
                <a:cs typeface="Lucida Sans Unicode"/>
              </a:rPr>
              <a:t>ract</a:t>
            </a:r>
            <a:r>
              <a:rPr dirty="0" smtClean="0" baseline="8874" sz="3300" spc="-54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into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2400"/>
              </a:lnSpc>
            </a:pPr>
            <a:r>
              <a:rPr dirty="0" smtClean="0" baseline="4930" sz="3300" spc="0">
                <a:latin typeface="Lucida Sans Unicode"/>
                <a:cs typeface="Lucida Sans Unicode"/>
              </a:rPr>
              <a:t>QRDA</a:t>
            </a:r>
            <a:r>
              <a:rPr dirty="0" smtClean="0" baseline="4930" sz="3300" spc="-62">
                <a:latin typeface="Lucida Sans Unicode"/>
                <a:cs typeface="Lucida Sans Unicode"/>
              </a:rPr>
              <a:t> </a:t>
            </a:r>
            <a:r>
              <a:rPr dirty="0" smtClean="0" baseline="4930" sz="3300" spc="0">
                <a:latin typeface="Lucida Sans Unicode"/>
                <a:cs typeface="Lucida Sans Unicode"/>
              </a:rPr>
              <a:t>f</a:t>
            </a:r>
            <a:r>
              <a:rPr dirty="0" smtClean="0" baseline="4930" sz="3300" spc="-9">
                <a:latin typeface="Lucida Sans Unicode"/>
                <a:cs typeface="Lucida Sans Unicode"/>
              </a:rPr>
              <a:t>o</a:t>
            </a:r>
            <a:r>
              <a:rPr dirty="0" smtClean="0" baseline="4930" sz="3300" spc="0">
                <a:latin typeface="Lucida Sans Unicode"/>
                <a:cs typeface="Lucida Sans Unicode"/>
              </a:rPr>
              <a:t>rmat</a:t>
            </a:r>
            <a:r>
              <a:rPr dirty="0" smtClean="0" baseline="4930" sz="3300" spc="-51">
                <a:latin typeface="Lucida Sans Unicode"/>
                <a:cs typeface="Lucida Sans Unicode"/>
              </a:rPr>
              <a:t> </a:t>
            </a:r>
            <a:r>
              <a:rPr dirty="0" smtClean="0" baseline="4930" sz="3300" spc="0">
                <a:latin typeface="Lucida Sans Unicode"/>
                <a:cs typeface="Lucida Sans Unicode"/>
              </a:rPr>
              <a:t>and</a:t>
            </a:r>
            <a:r>
              <a:rPr dirty="0" smtClean="0" baseline="4930" sz="3300" spc="-24">
                <a:latin typeface="Lucida Sans Unicode"/>
                <a:cs typeface="Lucida Sans Unicode"/>
              </a:rPr>
              <a:t> </a:t>
            </a:r>
            <a:r>
              <a:rPr dirty="0" smtClean="0" baseline="4930" sz="3300" spc="0">
                <a:latin typeface="Lucida Sans Unicode"/>
                <a:cs typeface="Lucida Sans Unicode"/>
              </a:rPr>
              <a:t>upload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5668" y="1566047"/>
            <a:ext cx="205231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34255" y="1566047"/>
            <a:ext cx="205232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98088" y="1856959"/>
            <a:ext cx="388477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95"/>
              </a:lnSpc>
              <a:spcBef>
                <a:spcPts val="119"/>
              </a:spcBef>
            </a:pPr>
            <a:r>
              <a:rPr dirty="0" smtClean="0" baseline="4930" sz="3300" spc="0">
                <a:latin typeface="Lucida Sans Unicode"/>
                <a:cs typeface="Lucida Sans Unicode"/>
              </a:rPr>
              <a:t>by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2004" y="2192239"/>
            <a:ext cx="3520090" cy="27539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699">
              <a:lnSpc>
                <a:spcPts val="2635"/>
              </a:lnSpc>
              <a:spcBef>
                <a:spcPts val="131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C</a:t>
            </a:r>
            <a:r>
              <a:rPr dirty="0" smtClean="0" baseline="8874" sz="3300" spc="4">
                <a:latin typeface="Lucida Sans Unicode"/>
                <a:cs typeface="Lucida Sans Unicode"/>
              </a:rPr>
              <a:t>M</a:t>
            </a:r>
            <a:r>
              <a:rPr dirty="0" smtClean="0" baseline="8874" sz="3300" spc="0">
                <a:latin typeface="Lucida Sans Unicode"/>
                <a:cs typeface="Lucida Sans Unicode"/>
              </a:rPr>
              <a:t>S</a:t>
            </a:r>
            <a:r>
              <a:rPr dirty="0" smtClean="0" baseline="8874" sz="3300" spc="-45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to</a:t>
            </a:r>
            <a:r>
              <a:rPr dirty="0" smtClean="0" baseline="8874" sz="3300" spc="-21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measure</a:t>
            </a:r>
            <a:r>
              <a:rPr dirty="0" smtClean="0" baseline="8874" sz="3300" spc="-75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quality.</a:t>
            </a:r>
            <a:endParaRPr sz="2200">
              <a:latin typeface="Lucida Sans Unicode"/>
              <a:cs typeface="Lucida Sans Unicode"/>
            </a:endParaRPr>
          </a:p>
          <a:p>
            <a:pPr marL="12700" marR="1042061">
              <a:lnSpc>
                <a:spcPts val="3380"/>
              </a:lnSpc>
              <a:spcBef>
                <a:spcPts val="48"/>
              </a:spcBef>
            </a:pPr>
            <a:r>
              <a:rPr dirty="0" smtClean="0" sz="2200" spc="0">
                <a:latin typeface="Lucida Sans Unicode"/>
                <a:cs typeface="Lucida Sans Unicode"/>
              </a:rPr>
              <a:t>Reported</a:t>
            </a:r>
            <a:r>
              <a:rPr dirty="0" smtClean="0" sz="2200" spc="-81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through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endParaRPr sz="2200">
              <a:latin typeface="Lucida Sans Unicode"/>
              <a:cs typeface="Lucida Sans Unicode"/>
            </a:endParaRPr>
          </a:p>
          <a:p>
            <a:pPr marL="12700" marR="1042061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Meani</a:t>
            </a:r>
            <a:r>
              <a:rPr dirty="0" smtClean="0" sz="2200" spc="4">
                <a:latin typeface="Lucida Sans Unicode"/>
                <a:cs typeface="Lucida Sans Unicode"/>
              </a:rPr>
              <a:t>n</a:t>
            </a:r>
            <a:r>
              <a:rPr dirty="0" smtClean="0" sz="2200" spc="0">
                <a:latin typeface="Lucida Sans Unicode"/>
                <a:cs typeface="Lucida Sans Unicode"/>
              </a:rPr>
              <a:t>g</a:t>
            </a:r>
            <a:r>
              <a:rPr dirty="0" smtClean="0" sz="2200" spc="-4">
                <a:latin typeface="Lucida Sans Unicode"/>
                <a:cs typeface="Lucida Sans Unicode"/>
              </a:rPr>
              <a:t>f</a:t>
            </a:r>
            <a:r>
              <a:rPr dirty="0" smtClean="0" sz="2200" spc="0">
                <a:latin typeface="Lucida Sans Unicode"/>
                <a:cs typeface="Lucida Sans Unicode"/>
              </a:rPr>
              <a:t>ul</a:t>
            </a:r>
            <a:r>
              <a:rPr dirty="0" smtClean="0" sz="2200" spc="-76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Use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endParaRPr sz="2200">
              <a:latin typeface="Lucida Sans Unicode"/>
              <a:cs typeface="Lucida Sans Unicode"/>
            </a:endParaRPr>
          </a:p>
          <a:p>
            <a:pPr marL="12700" marR="1042061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at</a:t>
            </a:r>
            <a:r>
              <a:rPr dirty="0" smtClean="0" sz="2200" spc="-9">
                <a:latin typeface="Lucida Sans Unicode"/>
                <a:cs typeface="Lucida Sans Unicode"/>
              </a:rPr>
              <a:t>t</a:t>
            </a:r>
            <a:r>
              <a:rPr dirty="0" smtClean="0" sz="2200" spc="0">
                <a:latin typeface="Lucida Sans Unicode"/>
                <a:cs typeface="Lucida Sans Unicode"/>
              </a:rPr>
              <a:t>es</a:t>
            </a:r>
            <a:r>
              <a:rPr dirty="0" smtClean="0" sz="2200" spc="-9">
                <a:latin typeface="Lucida Sans Unicode"/>
                <a:cs typeface="Lucida Sans Unicode"/>
              </a:rPr>
              <a:t>t</a:t>
            </a:r>
            <a:r>
              <a:rPr dirty="0" smtClean="0" sz="2200" spc="0">
                <a:latin typeface="Lucida Sans Unicode"/>
                <a:cs typeface="Lucida Sans Unicode"/>
              </a:rPr>
              <a:t>ati</a:t>
            </a:r>
            <a:r>
              <a:rPr dirty="0" smtClean="0" sz="2200" spc="-9">
                <a:latin typeface="Lucida Sans Unicode"/>
                <a:cs typeface="Lucida Sans Unicode"/>
              </a:rPr>
              <a:t>o</a:t>
            </a:r>
            <a:r>
              <a:rPr dirty="0" smtClean="0" sz="2200" spc="0">
                <a:latin typeface="Lucida Sans Unicode"/>
                <a:cs typeface="Lucida Sans Unicode"/>
              </a:rPr>
              <a:t>n.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M</a:t>
            </a:r>
            <a:r>
              <a:rPr dirty="0" smtClean="0" sz="2200" spc="4">
                <a:latin typeface="Lucida Sans Unicode"/>
                <a:cs typeface="Lucida Sans Unicode"/>
              </a:rPr>
              <a:t>u</a:t>
            </a:r>
            <a:r>
              <a:rPr dirty="0" smtClean="0" sz="2200" spc="0">
                <a:latin typeface="Lucida Sans Unicode"/>
                <a:cs typeface="Lucida Sans Unicode"/>
              </a:rPr>
              <a:t>st</a:t>
            </a:r>
            <a:r>
              <a:rPr dirty="0" smtClean="0" sz="2200" spc="-51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use</a:t>
            </a:r>
            <a:r>
              <a:rPr dirty="0" smtClean="0" sz="2200" spc="-37">
                <a:latin typeface="Lucida Sans Unicode"/>
                <a:cs typeface="Lucida Sans Unicode"/>
              </a:rPr>
              <a:t> </a:t>
            </a:r>
            <a:r>
              <a:rPr dirty="0" smtClean="0" sz="2200" spc="4">
                <a:latin typeface="Lucida Sans Unicode"/>
                <a:cs typeface="Lucida Sans Unicode"/>
              </a:rPr>
              <a:t>C</a:t>
            </a:r>
            <a:r>
              <a:rPr dirty="0" smtClean="0" sz="2200" spc="0">
                <a:latin typeface="Lucida Sans Unicode"/>
                <a:cs typeface="Lucida Sans Unicode"/>
              </a:rPr>
              <a:t>E</a:t>
            </a:r>
            <a:r>
              <a:rPr dirty="0" smtClean="0" sz="2200" spc="-9">
                <a:latin typeface="Lucida Sans Unicode"/>
                <a:cs typeface="Lucida Sans Unicode"/>
              </a:rPr>
              <a:t>H</a:t>
            </a:r>
            <a:r>
              <a:rPr dirty="0" smtClean="0" sz="2200" spc="0">
                <a:latin typeface="Lucida Sans Unicode"/>
                <a:cs typeface="Lucida Sans Unicode"/>
              </a:rPr>
              <a:t>RT</a:t>
            </a:r>
            <a:r>
              <a:rPr dirty="0" smtClean="0" sz="2200" spc="-70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to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generate</a:t>
            </a:r>
            <a:r>
              <a:rPr dirty="0" smtClean="0" sz="2200" spc="-93">
                <a:latin typeface="Lucida Sans Unicode"/>
                <a:cs typeface="Lucida Sans Unicode"/>
              </a:rPr>
              <a:t> </a:t>
            </a:r>
            <a:r>
              <a:rPr dirty="0" smtClean="0" sz="2200" spc="4">
                <a:latin typeface="Lucida Sans Unicode"/>
                <a:cs typeface="Lucida Sans Unicode"/>
              </a:rPr>
              <a:t>C</a:t>
            </a:r>
            <a:r>
              <a:rPr dirty="0" smtClean="0" sz="2200" spc="0">
                <a:latin typeface="Lucida Sans Unicode"/>
                <a:cs typeface="Lucida Sans Unicode"/>
              </a:rPr>
              <a:t>QM</a:t>
            </a:r>
            <a:r>
              <a:rPr dirty="0" smtClean="0" sz="2200" spc="-26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report</a:t>
            </a:r>
            <a:r>
              <a:rPr dirty="0" smtClean="0" sz="2200" spc="-50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and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submit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da</a:t>
            </a:r>
            <a:r>
              <a:rPr dirty="0" smtClean="0" sz="2200" spc="-9">
                <a:latin typeface="Lucida Sans Unicode"/>
                <a:cs typeface="Lucida Sans Unicode"/>
              </a:rPr>
              <a:t>t</a:t>
            </a:r>
            <a:r>
              <a:rPr dirty="0" smtClean="0" sz="2200" spc="0">
                <a:latin typeface="Lucida Sans Unicode"/>
                <a:cs typeface="Lucida Sans Unicode"/>
              </a:rPr>
              <a:t>a</a:t>
            </a:r>
            <a:r>
              <a:rPr dirty="0" smtClean="0" sz="2200" spc="-26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to</a:t>
            </a:r>
            <a:r>
              <a:rPr dirty="0" smtClean="0" sz="2200" spc="-21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CMS</a:t>
            </a:r>
            <a:r>
              <a:rPr dirty="0" smtClean="0" sz="2200" spc="19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(</a:t>
            </a:r>
            <a:r>
              <a:rPr dirty="0" smtClean="0" sz="2200" spc="4">
                <a:latin typeface="Lucida Sans Unicode"/>
                <a:cs typeface="Lucida Sans Unicode"/>
              </a:rPr>
              <a:t>C</a:t>
            </a:r>
            <a:r>
              <a:rPr dirty="0" smtClean="0" sz="2200" spc="0">
                <a:latin typeface="Lucida Sans Unicode"/>
                <a:cs typeface="Lucida Sans Unicode"/>
              </a:rPr>
              <a:t>MS</a:t>
            </a:r>
            <a:r>
              <a:rPr dirty="0" smtClean="0" sz="2200" spc="0">
                <a:latin typeface="Lucida Sans Unicode"/>
                <a:cs typeface="Lucida Sans Unicode"/>
              </a:rPr>
              <a:t> 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3380"/>
              </a:lnSpc>
            </a:pPr>
            <a:r>
              <a:rPr dirty="0" smtClean="0" sz="2200" spc="0">
                <a:latin typeface="Lucida Sans Unicode"/>
                <a:cs typeface="Lucida Sans Unicode"/>
              </a:rPr>
              <a:t>defined</a:t>
            </a:r>
            <a:r>
              <a:rPr dirty="0" smtClean="0" sz="2200" spc="-70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da</a:t>
            </a:r>
            <a:r>
              <a:rPr dirty="0" smtClean="0" sz="2200" spc="-9">
                <a:latin typeface="Lucida Sans Unicode"/>
                <a:cs typeface="Lucida Sans Unicode"/>
              </a:rPr>
              <a:t>t</a:t>
            </a:r>
            <a:r>
              <a:rPr dirty="0" smtClean="0" sz="2200" spc="0">
                <a:latin typeface="Lucida Sans Unicode"/>
                <a:cs typeface="Lucida Sans Unicode"/>
              </a:rPr>
              <a:t>a</a:t>
            </a:r>
            <a:r>
              <a:rPr dirty="0" smtClean="0" sz="2200" spc="-26">
                <a:latin typeface="Lucida Sans Unicode"/>
                <a:cs typeface="Lucida Sans Unicode"/>
              </a:rPr>
              <a:t> </a:t>
            </a:r>
            <a:r>
              <a:rPr dirty="0" smtClean="0" sz="2200" spc="0">
                <a:latin typeface="Lucida Sans Unicode"/>
                <a:cs typeface="Lucida Sans Unicode"/>
              </a:rPr>
              <a:t>eleme</a:t>
            </a:r>
            <a:r>
              <a:rPr dirty="0" smtClean="0" sz="2200" spc="4">
                <a:latin typeface="Lucida Sans Unicode"/>
                <a:cs typeface="Lucida Sans Unicode"/>
              </a:rPr>
              <a:t>n</a:t>
            </a:r>
            <a:r>
              <a:rPr dirty="0" smtClean="0" sz="2200" spc="0">
                <a:latin typeface="Lucida Sans Unicode"/>
                <a:cs typeface="Lucida Sans Unicode"/>
              </a:rPr>
              <a:t>t</a:t>
            </a:r>
            <a:r>
              <a:rPr dirty="0" smtClean="0" sz="2200" spc="-9">
                <a:latin typeface="Lucida Sans Unicode"/>
                <a:cs typeface="Lucida Sans Unicode"/>
              </a:rPr>
              <a:t>s</a:t>
            </a:r>
            <a:r>
              <a:rPr dirty="0" smtClean="0" sz="2200" spc="0"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4255" y="2572268"/>
            <a:ext cx="205232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5668" y="2622560"/>
            <a:ext cx="205231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4255" y="3243082"/>
            <a:ext cx="205232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5668" y="3680470"/>
            <a:ext cx="205231" cy="21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0"/>
              </a:lnSpc>
              <a:spcBef>
                <a:spcPts val="81"/>
              </a:spcBef>
            </a:pPr>
            <a:r>
              <a:rPr dirty="0" smtClean="0" sz="15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5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90287" y="4204336"/>
            <a:ext cx="1849310" cy="639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35"/>
              </a:lnSpc>
              <a:spcBef>
                <a:spcPts val="131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electr</a:t>
            </a:r>
            <a:r>
              <a:rPr dirty="0" smtClean="0" baseline="8874" sz="3300" spc="-9">
                <a:latin typeface="Lucida Sans Unicode"/>
                <a:cs typeface="Lucida Sans Unicode"/>
              </a:rPr>
              <a:t>o</a:t>
            </a:r>
            <a:r>
              <a:rPr dirty="0" smtClean="0" baseline="8874" sz="3300" spc="0">
                <a:latin typeface="Lucida Sans Unicode"/>
                <a:cs typeface="Lucida Sans Unicode"/>
              </a:rPr>
              <a:t>nically</a:t>
            </a:r>
            <a:endParaRPr sz="2200">
              <a:latin typeface="Lucida Sans Unicode"/>
              <a:cs typeface="Lucida Sans Unicode"/>
            </a:endParaRPr>
          </a:p>
          <a:p>
            <a:pPr marL="12700" marR="41879">
              <a:lnSpc>
                <a:spcPts val="2400"/>
              </a:lnSpc>
            </a:pPr>
            <a:r>
              <a:rPr dirty="0" smtClean="0" baseline="4930" sz="3300" spc="0">
                <a:latin typeface="Lucida Sans Unicode"/>
                <a:cs typeface="Lucida Sans Unicode"/>
              </a:rPr>
              <a:t>por</a:t>
            </a:r>
            <a:r>
              <a:rPr dirty="0" smtClean="0" baseline="4930" sz="3300" spc="-9">
                <a:latin typeface="Lucida Sans Unicode"/>
                <a:cs typeface="Lucida Sans Unicode"/>
              </a:rPr>
              <a:t>t</a:t>
            </a:r>
            <a:r>
              <a:rPr dirty="0" smtClean="0" baseline="4930" sz="3300" spc="0">
                <a:latin typeface="Lucida Sans Unicode"/>
                <a:cs typeface="Lucida Sans Unicode"/>
              </a:rPr>
              <a:t>al.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61463" y="4204336"/>
            <a:ext cx="343204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4930" sz="3300" spc="0">
                <a:latin typeface="Lucida Sans Unicode"/>
                <a:cs typeface="Lucida Sans Unicode"/>
              </a:rPr>
              <a:t>to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27211" y="4204336"/>
            <a:ext cx="651302" cy="304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00"/>
              </a:lnSpc>
              <a:spcBef>
                <a:spcPts val="120"/>
              </a:spcBef>
            </a:pPr>
            <a:r>
              <a:rPr dirty="0" smtClean="0" baseline="4930" sz="3300" spc="0">
                <a:latin typeface="Lucida Sans Unicode"/>
                <a:cs typeface="Lucida Sans Unicode"/>
              </a:rPr>
              <a:t>CMS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5967" y="5490644"/>
            <a:ext cx="1309864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4519" sz="3600" spc="-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519" sz="3600" spc="-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4519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ure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6091610"/>
            <a:ext cx="382861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800" spc="-9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C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QMs</a:t>
            </a:r>
            <a:r>
              <a:rPr dirty="0" smtClean="0" sz="1800" spc="-9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for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eR</a:t>
            </a:r>
            <a:r>
              <a:rPr dirty="0" smtClean="0" sz="1800" spc="-9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800" spc="4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rting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for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800" spc="4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h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800" spc="-4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2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0</a:t>
            </a:r>
            <a:r>
              <a:rPr dirty="0" smtClean="0" sz="1800" spc="-9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1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6365930"/>
            <a:ext cx="19115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800" spc="-9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800" spc="4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rting</a:t>
            </a:r>
            <a:r>
              <a:rPr dirty="0" smtClean="0" sz="1800" spc="-14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800" spc="-4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800" spc="0" b="1" u="heavy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riod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7200" y="5105400"/>
            <a:ext cx="4040251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182879">
              <a:lnSpc>
                <a:spcPct val="128051"/>
              </a:lnSpc>
            </a:pP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Clini</a:t>
            </a:r>
            <a:r>
              <a:rPr dirty="0" smtClean="0" sz="2400" spc="-9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al</a:t>
            </a:r>
            <a:r>
              <a:rPr dirty="0" smtClean="0" sz="2400" spc="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mtClean="0" sz="2400" spc="-9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ality</a:t>
            </a:r>
            <a:r>
              <a:rPr dirty="0" smtClean="0" sz="2400" spc="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400" spc="-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400" spc="-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ure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45025" y="5105400"/>
            <a:ext cx="4041775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3641">
              <a:lnSpc>
                <a:spcPts val="3310"/>
              </a:lnSpc>
              <a:spcBef>
                <a:spcPts val="165"/>
              </a:spcBef>
            </a:pP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El</a:t>
            </a:r>
            <a:r>
              <a:rPr dirty="0" smtClean="0" baseline="7230" sz="3600" spc="-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ctronic</a:t>
            </a: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Clinical</a:t>
            </a:r>
            <a:r>
              <a:rPr dirty="0" smtClean="0" baseline="7230" sz="3600" spc="2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mtClean="0" baseline="7230" sz="3600" spc="-4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7230" sz="3600" spc="0">
                <a:solidFill>
                  <a:srgbClr val="FFFFFF"/>
                </a:solidFill>
                <a:latin typeface="Lucida Sans Unicode"/>
                <a:cs typeface="Lucida Sans Unicode"/>
              </a:rPr>
              <a:t>ality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5024" y="6149848"/>
            <a:ext cx="62407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702155" y="6149848"/>
            <a:ext cx="63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972028" y="6149848"/>
            <a:ext cx="6332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340074" y="6149848"/>
            <a:ext cx="63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747439" y="6149848"/>
            <a:ext cx="6355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627860" y="6424168"/>
            <a:ext cx="61950" cy="15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01168" y="361188"/>
            <a:ext cx="7324344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69468" y="1371743"/>
            <a:ext cx="7307622" cy="29018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251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Vendor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Si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es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have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h</a:t>
            </a:r>
            <a:r>
              <a:rPr dirty="0" smtClean="0" baseline="9038" sz="3600" spc="-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lp</a:t>
            </a:r>
            <a:r>
              <a:rPr dirty="0" smtClean="0" baseline="9038" sz="3600" spc="4">
                <a:latin typeface="Lucida Sans Unicode"/>
                <a:cs typeface="Lucida Sans Unicode"/>
              </a:rPr>
              <a:t>f</a:t>
            </a:r>
            <a:r>
              <a:rPr dirty="0" smtClean="0" baseline="9038" sz="3600" spc="0">
                <a:latin typeface="Lucida Sans Unicode"/>
                <a:cs typeface="Lucida Sans Unicode"/>
              </a:rPr>
              <a:t>ul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In</a:t>
            </a:r>
            <a:r>
              <a:rPr dirty="0" smtClean="0" baseline="9038" sz="3600" spc="4">
                <a:latin typeface="Lucida Sans Unicode"/>
                <a:cs typeface="Lucida Sans Unicode"/>
              </a:rPr>
              <a:t>f</a:t>
            </a:r>
            <a:r>
              <a:rPr dirty="0" smtClean="0" baseline="9038" sz="3600" spc="0">
                <a:latin typeface="Lucida Sans Unicode"/>
                <a:cs typeface="Lucida Sans Unicode"/>
              </a:rPr>
              <a:t>or</a:t>
            </a:r>
            <a:r>
              <a:rPr dirty="0" smtClean="0" baseline="9038" sz="3600" spc="4">
                <a:latin typeface="Lucida Sans Unicode"/>
                <a:cs typeface="Lucida Sans Unicode"/>
              </a:rPr>
              <a:t>m</a:t>
            </a:r>
            <a:r>
              <a:rPr dirty="0" smtClean="0" baseline="9038" sz="3600" spc="0">
                <a:latin typeface="Lucida Sans Unicode"/>
                <a:cs typeface="Lucida Sans Unicode"/>
              </a:rPr>
              <a:t>ation</a:t>
            </a:r>
            <a:endParaRPr sz="2400">
              <a:latin typeface="Lucida Sans Unicode"/>
              <a:cs typeface="Lucida Sans Unicode"/>
            </a:endParaRPr>
          </a:p>
          <a:p>
            <a:pPr marL="296163" marR="42510">
              <a:lnSpc>
                <a:spcPts val="2670"/>
              </a:lnSpc>
            </a:pPr>
            <a:r>
              <a:rPr dirty="0" smtClean="0" baseline="9599" sz="3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9599" sz="3000" spc="391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S</a:t>
            </a:r>
            <a:r>
              <a:rPr dirty="0" smtClean="0" baseline="7592" sz="3000" spc="-4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eps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for</a:t>
            </a:r>
            <a:r>
              <a:rPr dirty="0" smtClean="0" baseline="7592" sz="3000" spc="-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Repor</a:t>
            </a:r>
            <a:r>
              <a:rPr dirty="0" smtClean="0" baseline="7592" sz="3000" spc="-9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ing,</a:t>
            </a:r>
            <a:r>
              <a:rPr dirty="0" smtClean="0" baseline="7592" sz="3000" spc="-25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V</a:t>
            </a:r>
            <a:r>
              <a:rPr dirty="0" smtClean="0" baseline="7592" sz="3000" spc="-9">
                <a:latin typeface="Lucida Sans Unicode"/>
                <a:cs typeface="Lucida Sans Unicode"/>
              </a:rPr>
              <a:t>i</a:t>
            </a:r>
            <a:r>
              <a:rPr dirty="0" smtClean="0" baseline="7592" sz="3000" spc="0">
                <a:latin typeface="Lucida Sans Unicode"/>
                <a:cs typeface="Lucida Sans Unicode"/>
              </a:rPr>
              <a:t>deos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on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Upload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i</a:t>
            </a:r>
            <a:r>
              <a:rPr dirty="0" smtClean="0" baseline="7592" sz="3000" spc="0">
                <a:latin typeface="Lucida Sans Unicode"/>
                <a:cs typeface="Lucida Sans Unicode"/>
              </a:rPr>
              <a:t>ng</a:t>
            </a:r>
            <a:r>
              <a:rPr dirty="0" smtClean="0" baseline="7592" sz="3000" spc="-1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D</a:t>
            </a:r>
            <a:r>
              <a:rPr dirty="0" smtClean="0" baseline="7592" sz="3000" spc="-4">
                <a:latin typeface="Lucida Sans Unicode"/>
                <a:cs typeface="Lucida Sans Unicode"/>
              </a:rPr>
              <a:t>a</a:t>
            </a:r>
            <a:r>
              <a:rPr dirty="0" smtClean="0" baseline="7592" sz="3000" spc="-4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a</a:t>
            </a:r>
            <a:endParaRPr sz="2000">
              <a:latin typeface="Lucida Sans Unicode"/>
              <a:cs typeface="Lucida Sans Unicode"/>
            </a:endParaRPr>
          </a:p>
          <a:p>
            <a:pPr marL="296163" marR="42510">
              <a:lnSpc>
                <a:spcPts val="2700"/>
              </a:lnSpc>
              <a:spcBef>
                <a:spcPts val="1"/>
              </a:spcBef>
            </a:pPr>
            <a:r>
              <a:rPr dirty="0" smtClean="0" baseline="9599" sz="3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9599" sz="3000" spc="391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Req</a:t>
            </a:r>
            <a:r>
              <a:rPr dirty="0" smtClean="0" baseline="7592" sz="3000" spc="4">
                <a:latin typeface="Lucida Sans Unicode"/>
                <a:cs typeface="Lucida Sans Unicode"/>
              </a:rPr>
              <a:t>u</a:t>
            </a:r>
            <a:r>
              <a:rPr dirty="0" smtClean="0" baseline="7592" sz="3000" spc="0">
                <a:latin typeface="Lucida Sans Unicode"/>
                <a:cs typeface="Lucida Sans Unicode"/>
              </a:rPr>
              <a:t>i</a:t>
            </a:r>
            <a:r>
              <a:rPr dirty="0" smtClean="0" baseline="7592" sz="3000" spc="-4">
                <a:latin typeface="Lucida Sans Unicode"/>
                <a:cs typeface="Lucida Sans Unicode"/>
              </a:rPr>
              <a:t>r</a:t>
            </a:r>
            <a:r>
              <a:rPr dirty="0" smtClean="0" baseline="7592" sz="3000" spc="0">
                <a:latin typeface="Lucida Sans Unicode"/>
                <a:cs typeface="Lucida Sans Unicode"/>
              </a:rPr>
              <a:t>em</a:t>
            </a:r>
            <a:r>
              <a:rPr dirty="0" smtClean="0" baseline="7592" sz="3000" spc="-9">
                <a:latin typeface="Lucida Sans Unicode"/>
                <a:cs typeface="Lucida Sans Unicode"/>
              </a:rPr>
              <a:t>e</a:t>
            </a:r>
            <a:r>
              <a:rPr dirty="0" smtClean="0" baseline="7592" sz="3000" spc="0">
                <a:latin typeface="Lucida Sans Unicode"/>
                <a:cs typeface="Lucida Sans Unicode"/>
              </a:rPr>
              <a:t>nts</a:t>
            </a:r>
            <a:r>
              <a:rPr dirty="0" smtClean="0" baseline="7592" sz="3000" spc="-3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specif</a:t>
            </a:r>
            <a:r>
              <a:rPr dirty="0" smtClean="0" baseline="7592" sz="3000" spc="-9">
                <a:latin typeface="Lucida Sans Unicode"/>
                <a:cs typeface="Lucida Sans Unicode"/>
              </a:rPr>
              <a:t>i</a:t>
            </a:r>
            <a:r>
              <a:rPr dirty="0" smtClean="0" baseline="7592" sz="3000" spc="0">
                <a:latin typeface="Lucida Sans Unicode"/>
                <a:cs typeface="Lucida Sans Unicode"/>
              </a:rPr>
              <a:t>c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-9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o</a:t>
            </a:r>
            <a:r>
              <a:rPr dirty="0" smtClean="0" baseline="7592" sz="3000" spc="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them</a:t>
            </a:r>
            <a:endParaRPr sz="2000">
              <a:latin typeface="Lucida Sans Unicode"/>
              <a:cs typeface="Lucida Sans Unicode"/>
            </a:endParaRPr>
          </a:p>
          <a:p>
            <a:pPr marL="12700" marR="42510">
              <a:lnSpc>
                <a:spcPts val="3320"/>
              </a:lnSpc>
              <a:spcBef>
                <a:spcPts val="31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Go</a:t>
            </a:r>
            <a:r>
              <a:rPr dirty="0" smtClean="0" baseline="7230" sz="3600" spc="4">
                <a:latin typeface="Lucida Sans Unicode"/>
                <a:cs typeface="Lucida Sans Unicode"/>
              </a:rPr>
              <a:t>o</a:t>
            </a:r>
            <a:r>
              <a:rPr dirty="0" smtClean="0" baseline="7230" sz="3600" spc="0">
                <a:latin typeface="Lucida Sans Unicode"/>
                <a:cs typeface="Lucida Sans Unicode"/>
              </a:rPr>
              <a:t>d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Vendors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are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experienc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d</a:t>
            </a:r>
            <a:r>
              <a:rPr dirty="0" smtClean="0" baseline="7230" sz="3600" spc="4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at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-9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egistry</a:t>
            </a:r>
            <a:endParaRPr sz="2400">
              <a:latin typeface="Lucida Sans Unicode"/>
              <a:cs typeface="Lucida Sans Unicode"/>
            </a:endParaRPr>
          </a:p>
          <a:p>
            <a:pPr marL="268731" marR="42510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por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ing</a:t>
            </a:r>
            <a:endParaRPr sz="2400">
              <a:latin typeface="Lucida Sans Unicode"/>
              <a:cs typeface="Lucida Sans Unicode"/>
            </a:endParaRPr>
          </a:p>
          <a:p>
            <a:pPr marL="296163">
              <a:lnSpc>
                <a:spcPts val="2660"/>
              </a:lnSpc>
            </a:pPr>
            <a:r>
              <a:rPr dirty="0" smtClean="0" baseline="9599" sz="3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9599" sz="3000" spc="391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TIPS,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Ask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4">
                <a:latin typeface="Lucida Sans Unicode"/>
                <a:cs typeface="Lucida Sans Unicode"/>
              </a:rPr>
              <a:t>Q</a:t>
            </a:r>
            <a:r>
              <a:rPr dirty="0" smtClean="0" baseline="7592" sz="3000" spc="0">
                <a:latin typeface="Lucida Sans Unicode"/>
                <a:cs typeface="Lucida Sans Unicode"/>
              </a:rPr>
              <a:t>uest</a:t>
            </a:r>
            <a:r>
              <a:rPr dirty="0" smtClean="0" baseline="7592" sz="3000" spc="-4">
                <a:latin typeface="Lucida Sans Unicode"/>
                <a:cs typeface="Lucida Sans Unicode"/>
              </a:rPr>
              <a:t>i</a:t>
            </a:r>
            <a:r>
              <a:rPr dirty="0" smtClean="0" baseline="7592" sz="3000" spc="0">
                <a:latin typeface="Lucida Sans Unicode"/>
                <a:cs typeface="Lucida Sans Unicode"/>
              </a:rPr>
              <a:t>o</a:t>
            </a:r>
            <a:r>
              <a:rPr dirty="0" smtClean="0" baseline="7592" sz="3000" spc="9">
                <a:latin typeface="Lucida Sans Unicode"/>
                <a:cs typeface="Lucida Sans Unicode"/>
              </a:rPr>
              <a:t>n</a:t>
            </a:r>
            <a:r>
              <a:rPr dirty="0" smtClean="0" baseline="7592" sz="3000" spc="0">
                <a:latin typeface="Lucida Sans Unicode"/>
                <a:cs typeface="Lucida Sans Unicode"/>
              </a:rPr>
              <a:t>s,</a:t>
            </a:r>
            <a:r>
              <a:rPr dirty="0" smtClean="0" baseline="7592" sz="3000" spc="-2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Inte</a:t>
            </a:r>
            <a:r>
              <a:rPr dirty="0" smtClean="0" baseline="7592" sz="3000" spc="-4">
                <a:latin typeface="Lucida Sans Unicode"/>
                <a:cs typeface="Lucida Sans Unicode"/>
              </a:rPr>
              <a:t>r</a:t>
            </a:r>
            <a:r>
              <a:rPr dirty="0" smtClean="0" baseline="7592" sz="3000" spc="-4">
                <a:latin typeface="Lucida Sans Unicode"/>
                <a:cs typeface="Lucida Sans Unicode"/>
              </a:rPr>
              <a:t>v</a:t>
            </a:r>
            <a:r>
              <a:rPr dirty="0" smtClean="0" baseline="7592" sz="3000" spc="0">
                <a:latin typeface="Lucida Sans Unicode"/>
                <a:cs typeface="Lucida Sans Unicode"/>
              </a:rPr>
              <a:t>iew</a:t>
            </a:r>
            <a:r>
              <a:rPr dirty="0" smtClean="0" baseline="7592" sz="3000" spc="-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them,</a:t>
            </a:r>
            <a:r>
              <a:rPr dirty="0" smtClean="0" baseline="7592" sz="3000" spc="-1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Lea</a:t>
            </a:r>
            <a:r>
              <a:rPr dirty="0" smtClean="0" baseline="7592" sz="3000" spc="-9">
                <a:latin typeface="Lucida Sans Unicode"/>
                <a:cs typeface="Lucida Sans Unicode"/>
              </a:rPr>
              <a:t>r</a:t>
            </a:r>
            <a:r>
              <a:rPr dirty="0" smtClean="0" baseline="7592" sz="3000" spc="0">
                <a:latin typeface="Lucida Sans Unicode"/>
                <a:cs typeface="Lucida Sans Unicode"/>
              </a:rPr>
              <a:t>n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f</a:t>
            </a:r>
            <a:r>
              <a:rPr dirty="0" smtClean="0" baseline="7592" sz="3000" spc="-9">
                <a:latin typeface="Lucida Sans Unicode"/>
                <a:cs typeface="Lucida Sans Unicode"/>
              </a:rPr>
              <a:t>r</a:t>
            </a:r>
            <a:r>
              <a:rPr dirty="0" smtClean="0" baseline="7592" sz="3000" spc="0">
                <a:latin typeface="Lucida Sans Unicode"/>
                <a:cs typeface="Lucida Sans Unicode"/>
              </a:rPr>
              <a:t>om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-9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hem!</a:t>
            </a:r>
            <a:endParaRPr sz="2000">
              <a:latin typeface="Lucida Sans Unicode"/>
              <a:cs typeface="Lucida Sans Unicode"/>
            </a:endParaRPr>
          </a:p>
          <a:p>
            <a:pPr marL="296163" marR="42510">
              <a:lnSpc>
                <a:spcPts val="2700"/>
              </a:lnSpc>
              <a:spcBef>
                <a:spcPts val="2"/>
              </a:spcBef>
            </a:pPr>
            <a:r>
              <a:rPr dirty="0" smtClean="0" baseline="9599" sz="3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9599" sz="3000" spc="391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HAVE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a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DE</a:t>
            </a:r>
            <a:r>
              <a:rPr dirty="0" smtClean="0" baseline="7592" sz="3000" spc="9">
                <a:latin typeface="Lucida Sans Unicode"/>
                <a:cs typeface="Lucida Sans Unicode"/>
              </a:rPr>
              <a:t>F</a:t>
            </a:r>
            <a:r>
              <a:rPr dirty="0" smtClean="0" baseline="7592" sz="3000" spc="0">
                <a:latin typeface="Lucida Sans Unicode"/>
                <a:cs typeface="Lucida Sans Unicode"/>
              </a:rPr>
              <a:t>I</a:t>
            </a:r>
            <a:r>
              <a:rPr dirty="0" smtClean="0" baseline="7592" sz="3000" spc="-4">
                <a:latin typeface="Lucida Sans Unicode"/>
                <a:cs typeface="Lucida Sans Unicode"/>
              </a:rPr>
              <a:t>N</a:t>
            </a:r>
            <a:r>
              <a:rPr dirty="0" smtClean="0" baseline="7592" sz="3000" spc="0">
                <a:latin typeface="Lucida Sans Unicode"/>
                <a:cs typeface="Lucida Sans Unicode"/>
              </a:rPr>
              <a:t>ED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Sched</a:t>
            </a:r>
            <a:r>
              <a:rPr dirty="0" smtClean="0" baseline="7592" sz="3000" spc="4">
                <a:latin typeface="Lucida Sans Unicode"/>
                <a:cs typeface="Lucida Sans Unicode"/>
              </a:rPr>
              <a:t>u</a:t>
            </a:r>
            <a:r>
              <a:rPr dirty="0" smtClean="0" baseline="7592" sz="3000" spc="0">
                <a:latin typeface="Lucida Sans Unicode"/>
                <a:cs typeface="Lucida Sans Unicode"/>
              </a:rPr>
              <a:t>le</a:t>
            </a:r>
            <a:r>
              <a:rPr dirty="0" smtClean="0" baseline="7592" sz="3000" spc="-2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–</a:t>
            </a:r>
            <a:r>
              <a:rPr dirty="0" smtClean="0" baseline="7592" sz="3000" spc="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WAT</a:t>
            </a:r>
            <a:r>
              <a:rPr dirty="0" smtClean="0" baseline="7592" sz="3000" spc="4">
                <a:latin typeface="Lucida Sans Unicode"/>
                <a:cs typeface="Lucida Sans Unicode"/>
              </a:rPr>
              <a:t>C</a:t>
            </a:r>
            <a:r>
              <a:rPr dirty="0" smtClean="0" baseline="7592" sz="3000" spc="0">
                <a:latin typeface="Lucida Sans Unicode"/>
                <a:cs typeface="Lucida Sans Unicode"/>
              </a:rPr>
              <a:t>H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F</a:t>
            </a:r>
            <a:r>
              <a:rPr dirty="0" smtClean="0" baseline="7592" sz="3000" spc="4">
                <a:latin typeface="Lucida Sans Unicode"/>
                <a:cs typeface="Lucida Sans Unicode"/>
              </a:rPr>
              <a:t>O</a:t>
            </a:r>
            <a:r>
              <a:rPr dirty="0" smtClean="0" baseline="7592" sz="3000" spc="0">
                <a:latin typeface="Lucida Sans Unicode"/>
                <a:cs typeface="Lucida Sans Unicode"/>
              </a:rPr>
              <a:t>R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T</a:t>
            </a:r>
            <a:r>
              <a:rPr dirty="0" smtClean="0" baseline="7592" sz="3000" spc="4">
                <a:latin typeface="Lucida Sans Unicode"/>
                <a:cs typeface="Lucida Sans Unicode"/>
              </a:rPr>
              <a:t>H</a:t>
            </a:r>
            <a:r>
              <a:rPr dirty="0" smtClean="0" baseline="7592" sz="3000" spc="0">
                <a:latin typeface="Lucida Sans Unicode"/>
                <a:cs typeface="Lucida Sans Unicode"/>
              </a:rPr>
              <a:t>IS!</a:t>
            </a:r>
            <a:endParaRPr sz="2000">
              <a:latin typeface="Lucida Sans Unicode"/>
              <a:cs typeface="Lucida Sans Unicode"/>
            </a:endParaRPr>
          </a:p>
          <a:p>
            <a:pPr marL="12700" marR="42510">
              <a:lnSpc>
                <a:spcPts val="3050"/>
              </a:lnSpc>
              <a:spcBef>
                <a:spcPts val="17"/>
              </a:spcBef>
            </a:pPr>
            <a:r>
              <a:rPr dirty="0" smtClean="0" baseline="7508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7246" sz="2400" spc="33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615" sz="3600" spc="0">
                <a:latin typeface="Lucida Sans Unicode"/>
                <a:cs typeface="Lucida Sans Unicode"/>
              </a:rPr>
              <a:t>R</a:t>
            </a:r>
            <a:r>
              <a:rPr dirty="0" smtClean="0" baseline="3615" sz="3600" spc="-9">
                <a:latin typeface="Lucida Sans Unicode"/>
                <a:cs typeface="Lucida Sans Unicode"/>
              </a:rPr>
              <a:t>e</a:t>
            </a:r>
            <a:r>
              <a:rPr dirty="0" smtClean="0" baseline="3615" sz="3600" spc="0">
                <a:latin typeface="Lucida Sans Unicode"/>
                <a:cs typeface="Lucida Sans Unicode"/>
              </a:rPr>
              <a:t>view</a:t>
            </a:r>
            <a:r>
              <a:rPr dirty="0" smtClean="0" baseline="3615" sz="3600" spc="0">
                <a:latin typeface="Lucida Sans Unicode"/>
                <a:cs typeface="Lucida Sans Unicode"/>
              </a:rPr>
              <a:t> </a:t>
            </a:r>
            <a:r>
              <a:rPr dirty="0" smtClean="0" baseline="3615" sz="3600" spc="0">
                <a:latin typeface="Lucida Sans Unicode"/>
                <a:cs typeface="Lucida Sans Unicode"/>
              </a:rPr>
              <a:t>Vendor</a:t>
            </a:r>
            <a:r>
              <a:rPr dirty="0" smtClean="0" baseline="3615" sz="3600" spc="19">
                <a:latin typeface="Lucida Sans Unicode"/>
                <a:cs typeface="Lucida Sans Unicode"/>
              </a:rPr>
              <a:t> </a:t>
            </a:r>
            <a:r>
              <a:rPr dirty="0" smtClean="0" baseline="3615" sz="3600" spc="0">
                <a:latin typeface="Lucida Sans Unicode"/>
                <a:cs typeface="Lucida Sans Unicode"/>
              </a:rPr>
              <a:t>on</a:t>
            </a:r>
            <a:r>
              <a:rPr dirty="0" smtClean="0" baseline="3615" sz="3600" spc="0">
                <a:latin typeface="Lucida Sans Unicode"/>
                <a:cs typeface="Lucida Sans Unicode"/>
              </a:rPr>
              <a:t> </a:t>
            </a:r>
            <a:r>
              <a:rPr dirty="0" smtClean="0" baseline="3615" sz="3600" spc="0">
                <a:latin typeface="Lucida Sans Unicode"/>
                <a:cs typeface="Lucida Sans Unicode"/>
              </a:rPr>
              <a:t>the</a:t>
            </a:r>
            <a:r>
              <a:rPr dirty="0" smtClean="0" baseline="3615" sz="3600" spc="0">
                <a:latin typeface="Lucida Sans Unicode"/>
                <a:cs typeface="Lucida Sans Unicode"/>
              </a:rPr>
              <a:t> </a:t>
            </a:r>
            <a:r>
              <a:rPr dirty="0" smtClean="0" baseline="3615" sz="3600" spc="-748">
                <a:solidFill>
                  <a:srgbClr val="0000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615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2</a:t>
            </a:r>
            <a:r>
              <a:rPr dirty="0" smtClean="0" baseline="3615" sz="360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0</a:t>
            </a:r>
            <a:r>
              <a:rPr dirty="0" smtClean="0" baseline="3615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16</a:t>
            </a:r>
            <a:r>
              <a:rPr dirty="0" smtClean="0" baseline="3615" sz="3600" spc="-4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PQRS</a:t>
            </a:r>
            <a:r>
              <a:rPr dirty="0" smtClean="0" baseline="3615" sz="3600" spc="-14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Q</a:t>
            </a:r>
            <a:r>
              <a:rPr dirty="0" smtClean="0" baseline="3615" sz="3600" spc="-4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mtClean="0" baseline="3615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alified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500" y="4309290"/>
            <a:ext cx="213826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baseline="4519" sz="3600" spc="-1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baseline="4519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gistries</a:t>
            </a:r>
            <a:r>
              <a:rPr dirty="0" smtClean="0" baseline="4519" sz="3600" spc="1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4519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List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2932" y="4676166"/>
            <a:ext cx="15367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80"/>
              </a:lnSpc>
              <a:spcBef>
                <a:spcPts val="109"/>
              </a:spcBef>
            </a:pPr>
            <a:r>
              <a:rPr dirty="0" smtClean="0" sz="2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1836" y="4705064"/>
            <a:ext cx="6276974" cy="12707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0">
                <a:latin typeface="Lucida Sans Unicode"/>
                <a:cs typeface="Lucida Sans Unicode"/>
              </a:rPr>
              <a:t>Does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the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Vend</a:t>
            </a:r>
            <a:r>
              <a:rPr dirty="0" smtClean="0" baseline="8677" sz="3000" spc="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r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report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Measure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Gro</a:t>
            </a:r>
            <a:r>
              <a:rPr dirty="0" smtClean="0" baseline="8677" sz="3000" spc="4">
                <a:latin typeface="Lucida Sans Unicode"/>
                <a:cs typeface="Lucida Sans Unicode"/>
              </a:rPr>
              <a:t>u</a:t>
            </a:r>
            <a:r>
              <a:rPr dirty="0" smtClean="0" baseline="8677" sz="3000" spc="0">
                <a:latin typeface="Lucida Sans Unicode"/>
                <a:cs typeface="Lucida Sans Unicode"/>
              </a:rPr>
              <a:t>p,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Indi</a:t>
            </a:r>
            <a:r>
              <a:rPr dirty="0" smtClean="0" baseline="8677" sz="3000" spc="-4">
                <a:latin typeface="Lucida Sans Unicode"/>
                <a:cs typeface="Lucida Sans Unicode"/>
              </a:rPr>
              <a:t>v</a:t>
            </a:r>
            <a:r>
              <a:rPr dirty="0" smtClean="0" baseline="8677" sz="3000" spc="0">
                <a:latin typeface="Lucida Sans Unicode"/>
                <a:cs typeface="Lucida Sans Unicode"/>
              </a:rPr>
              <a:t>idual</a:t>
            </a:r>
            <a:endParaRPr sz="2000">
              <a:latin typeface="Lucida Sans Unicode"/>
              <a:cs typeface="Lucida Sans Unicode"/>
            </a:endParaRPr>
          </a:p>
          <a:p>
            <a:pPr marL="12700" marR="38176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Measures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or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both?</a:t>
            </a:r>
            <a:endParaRPr sz="2000">
              <a:latin typeface="Lucida Sans Unicode"/>
              <a:cs typeface="Lucida Sans Unicode"/>
            </a:endParaRPr>
          </a:p>
          <a:p>
            <a:pPr marL="12700" marR="38176">
              <a:lnSpc>
                <a:spcPts val="2700"/>
              </a:lnSpc>
              <a:spcBef>
                <a:spcPts val="14"/>
              </a:spcBef>
            </a:pPr>
            <a:r>
              <a:rPr dirty="0" smtClean="0" baseline="7592" sz="3000" spc="0">
                <a:latin typeface="Lucida Sans Unicode"/>
                <a:cs typeface="Lucida Sans Unicode"/>
              </a:rPr>
              <a:t>Do</a:t>
            </a:r>
            <a:r>
              <a:rPr dirty="0" smtClean="0" baseline="7592" sz="3000" spc="-14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they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support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GPRO?</a:t>
            </a:r>
            <a:endParaRPr sz="2000">
              <a:latin typeface="Lucida Sans Unicode"/>
              <a:cs typeface="Lucida Sans Unicode"/>
            </a:endParaRPr>
          </a:p>
          <a:p>
            <a:pPr marL="12700" marR="38176">
              <a:lnSpc>
                <a:spcPts val="2495"/>
              </a:lnSpc>
            </a:pPr>
            <a:r>
              <a:rPr dirty="0" smtClean="0" baseline="3253" sz="3000" spc="0">
                <a:latin typeface="Lucida Sans Unicode"/>
                <a:cs typeface="Lucida Sans Unicode"/>
              </a:rPr>
              <a:t>W</a:t>
            </a:r>
            <a:r>
              <a:rPr dirty="0" smtClean="0" baseline="3253" sz="3000" spc="4">
                <a:latin typeface="Lucida Sans Unicode"/>
                <a:cs typeface="Lucida Sans Unicode"/>
              </a:rPr>
              <a:t>h</a:t>
            </a:r>
            <a:r>
              <a:rPr dirty="0" smtClean="0" baseline="3253" sz="3000" spc="0">
                <a:latin typeface="Lucida Sans Unicode"/>
                <a:cs typeface="Lucida Sans Unicode"/>
              </a:rPr>
              <a:t>at</a:t>
            </a:r>
            <a:r>
              <a:rPr dirty="0" smtClean="0" baseline="3253" sz="3000" spc="-29"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</a:rPr>
              <a:t>are</a:t>
            </a:r>
            <a:r>
              <a:rPr dirty="0" smtClean="0" baseline="3253" sz="3000" spc="-14"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</a:rPr>
              <a:t>AC</a:t>
            </a:r>
            <a:r>
              <a:rPr dirty="0" smtClean="0" baseline="3253" sz="3000" spc="4">
                <a:latin typeface="Lucida Sans Unicode"/>
                <a:cs typeface="Lucida Sans Unicode"/>
              </a:rPr>
              <a:t>T</a:t>
            </a:r>
            <a:r>
              <a:rPr dirty="0" smtClean="0" baseline="3253" sz="3000" spc="0">
                <a:latin typeface="Lucida Sans Unicode"/>
                <a:cs typeface="Lucida Sans Unicode"/>
              </a:rPr>
              <a:t>UAL</a:t>
            </a:r>
            <a:r>
              <a:rPr dirty="0" smtClean="0" baseline="3253" sz="3000" spc="-19"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</a:rPr>
              <a:t>ser</a:t>
            </a:r>
            <a:r>
              <a:rPr dirty="0" smtClean="0" baseline="3253" sz="3000" spc="-9">
                <a:latin typeface="Lucida Sans Unicode"/>
                <a:cs typeface="Lucida Sans Unicode"/>
              </a:rPr>
              <a:t>v</a:t>
            </a:r>
            <a:r>
              <a:rPr dirty="0" smtClean="0" baseline="3253" sz="3000" spc="0">
                <a:latin typeface="Lucida Sans Unicode"/>
                <a:cs typeface="Lucida Sans Unicode"/>
              </a:rPr>
              <a:t>ices</a:t>
            </a:r>
            <a:r>
              <a:rPr dirty="0" smtClean="0" baseline="3253" sz="3000" spc="0">
                <a:latin typeface="Lucida Sans Unicode"/>
                <a:cs typeface="Lucida Sans Unicode"/>
              </a:rPr>
              <a:t> </a:t>
            </a:r>
            <a:r>
              <a:rPr dirty="0" smtClean="0" baseline="3253" sz="3000" spc="4">
                <a:latin typeface="Lucida Sans Unicode"/>
                <a:cs typeface="Lucida Sans Unicode"/>
              </a:rPr>
              <a:t>o</a:t>
            </a:r>
            <a:r>
              <a:rPr dirty="0" smtClean="0" baseline="3253" sz="3000" spc="0">
                <a:latin typeface="Lucida Sans Unicode"/>
                <a:cs typeface="Lucida Sans Unicode"/>
              </a:rPr>
              <a:t>f</a:t>
            </a:r>
            <a:r>
              <a:rPr dirty="0" smtClean="0" baseline="3253" sz="3000" spc="-9">
                <a:latin typeface="Lucida Sans Unicode"/>
                <a:cs typeface="Lucida Sans Unicode"/>
              </a:rPr>
              <a:t>f</a:t>
            </a:r>
            <a:r>
              <a:rPr dirty="0" smtClean="0" baseline="3253" sz="3000" spc="0">
                <a:latin typeface="Lucida Sans Unicode"/>
                <a:cs typeface="Lucida Sans Unicode"/>
              </a:rPr>
              <a:t>ered</a:t>
            </a:r>
            <a:r>
              <a:rPr dirty="0" smtClean="0" baseline="3253" sz="3000" spc="-14"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</a:rPr>
              <a:t>and</a:t>
            </a:r>
            <a:r>
              <a:rPr dirty="0" smtClean="0" baseline="3253" sz="3000" spc="-4">
                <a:latin typeface="Lucida Sans Unicode"/>
                <a:cs typeface="Lucida Sans Unicode"/>
              </a:rPr>
              <a:t> </a:t>
            </a:r>
            <a:r>
              <a:rPr dirty="0" smtClean="0" baseline="3253" sz="3000" spc="0">
                <a:latin typeface="Lucida Sans Unicode"/>
                <a:cs typeface="Lucida Sans Unicode"/>
              </a:rPr>
              <a:t>C</a:t>
            </a:r>
            <a:r>
              <a:rPr dirty="0" smtClean="0" baseline="3253" sz="3000" spc="9">
                <a:latin typeface="Lucida Sans Unicode"/>
                <a:cs typeface="Lucida Sans Unicode"/>
              </a:rPr>
              <a:t>o</a:t>
            </a:r>
            <a:r>
              <a:rPr dirty="0" smtClean="0" baseline="3253" sz="3000" spc="0">
                <a:latin typeface="Lucida Sans Unicode"/>
                <a:cs typeface="Lucida Sans Unicode"/>
              </a:rPr>
              <a:t>s</a:t>
            </a:r>
            <a:r>
              <a:rPr dirty="0" smtClean="0" baseline="3253" sz="3000" spc="-9">
                <a:latin typeface="Lucida Sans Unicode"/>
                <a:cs typeface="Lucida Sans Unicode"/>
              </a:rPr>
              <a:t>t</a:t>
            </a:r>
            <a:r>
              <a:rPr dirty="0" smtClean="0" baseline="3253" sz="3000" spc="0">
                <a:latin typeface="Lucida Sans Unicode"/>
                <a:cs typeface="Lucida Sans Unicode"/>
              </a:rPr>
              <a:t>?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2932" y="5323866"/>
            <a:ext cx="153672" cy="6230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80"/>
              </a:lnSpc>
              <a:spcBef>
                <a:spcPts val="109"/>
              </a:spcBef>
            </a:pPr>
            <a:r>
              <a:rPr dirty="0" smtClean="0" sz="2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1277"/>
              </a:lnSpc>
              <a:spcBef>
                <a:spcPts val="161"/>
              </a:spcBef>
            </a:pPr>
            <a:r>
              <a:rPr dirty="0" smtClean="0" sz="20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9999" y="4033901"/>
            <a:ext cx="9581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777963" y="4033901"/>
            <a:ext cx="9433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86081" y="4400042"/>
            <a:ext cx="9869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62000" y="5791200"/>
            <a:ext cx="4130675" cy="519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81600" y="5562600"/>
            <a:ext cx="2190750" cy="10112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33172" y="123444"/>
            <a:ext cx="8417052" cy="1335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6705600" y="3200400"/>
            <a:ext cx="19050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467600" y="4800600"/>
            <a:ext cx="1219200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9560" y="1552268"/>
            <a:ext cx="6656882" cy="1680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6144">
              <a:lnSpc>
                <a:spcPts val="3479"/>
              </a:lnSpc>
              <a:spcBef>
                <a:spcPts val="174"/>
              </a:spcBef>
            </a:pPr>
            <a:r>
              <a:rPr dirty="0" smtClean="0" baseline="8824" sz="4425" spc="0">
                <a:latin typeface="Lucida Sans Unicode"/>
                <a:cs typeface="Lucida Sans Unicode"/>
              </a:rPr>
              <a:t>Combining</a:t>
            </a:r>
            <a:r>
              <a:rPr dirty="0" smtClean="0" baseline="8824" sz="4425" spc="3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PQRS</a:t>
            </a:r>
            <a:r>
              <a:rPr dirty="0" smtClean="0" baseline="8824" sz="4425" spc="2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reporting</a:t>
            </a:r>
            <a:r>
              <a:rPr dirty="0" smtClean="0" baseline="8824" sz="4425" spc="5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with</a:t>
            </a:r>
            <a:r>
              <a:rPr dirty="0" smtClean="0" baseline="8824" sz="4425" spc="2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other</a:t>
            </a:r>
            <a:endParaRPr sz="2950">
              <a:latin typeface="Lucida Sans Unicode"/>
              <a:cs typeface="Lucida Sans Unicode"/>
            </a:endParaRPr>
          </a:p>
          <a:p>
            <a:pPr marL="12700" marR="56144">
              <a:lnSpc>
                <a:spcPts val="3360"/>
              </a:lnSpc>
            </a:pPr>
            <a:r>
              <a:rPr dirty="0" smtClean="0" baseline="8824" sz="4425" spc="0">
                <a:latin typeface="Lucida Sans Unicode"/>
                <a:cs typeface="Lucida Sans Unicode"/>
              </a:rPr>
              <a:t>he</a:t>
            </a:r>
            <a:r>
              <a:rPr dirty="0" smtClean="0" baseline="8824" sz="4425" spc="9">
                <a:latin typeface="Lucida Sans Unicode"/>
                <a:cs typeface="Lucida Sans Unicode"/>
              </a:rPr>
              <a:t>a</a:t>
            </a:r>
            <a:r>
              <a:rPr dirty="0" smtClean="0" baseline="8824" sz="4425" spc="0">
                <a:latin typeface="Lucida Sans Unicode"/>
                <a:cs typeface="Lucida Sans Unicode"/>
              </a:rPr>
              <a:t>lth</a:t>
            </a:r>
            <a:r>
              <a:rPr dirty="0" smtClean="0" baseline="8824" sz="4425" spc="6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care</a:t>
            </a:r>
            <a:r>
              <a:rPr dirty="0" smtClean="0" baseline="8824" sz="4425" spc="30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programs</a:t>
            </a:r>
            <a:r>
              <a:rPr dirty="0" smtClean="0" baseline="8824" sz="4425" spc="5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will</a:t>
            </a:r>
            <a:r>
              <a:rPr dirty="0" smtClean="0" baseline="8824" sz="4425" spc="-319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reduce</a:t>
            </a:r>
            <a:endParaRPr sz="2950">
              <a:latin typeface="Lucida Sans Unicode"/>
              <a:cs typeface="Lucida Sans Unicode"/>
            </a:endParaRPr>
          </a:p>
          <a:p>
            <a:pPr marL="12700" marR="56144">
              <a:lnSpc>
                <a:spcPts val="3360"/>
              </a:lnSpc>
            </a:pPr>
            <a:r>
              <a:rPr dirty="0" smtClean="0" baseline="8824" sz="4425" spc="0">
                <a:latin typeface="Lucida Sans Unicode"/>
                <a:cs typeface="Lucida Sans Unicode"/>
              </a:rPr>
              <a:t>ad</a:t>
            </a:r>
            <a:r>
              <a:rPr dirty="0" smtClean="0" baseline="8824" sz="4425" spc="4">
                <a:latin typeface="Lucida Sans Unicode"/>
                <a:cs typeface="Lucida Sans Unicode"/>
              </a:rPr>
              <a:t>m</a:t>
            </a:r>
            <a:r>
              <a:rPr dirty="0" smtClean="0" baseline="8824" sz="4425" spc="0">
                <a:latin typeface="Lucida Sans Unicode"/>
                <a:cs typeface="Lucida Sans Unicode"/>
              </a:rPr>
              <a:t>inis</a:t>
            </a:r>
            <a:r>
              <a:rPr dirty="0" smtClean="0" baseline="8824" sz="4425" spc="-4">
                <a:latin typeface="Lucida Sans Unicode"/>
                <a:cs typeface="Lucida Sans Unicode"/>
              </a:rPr>
              <a:t>t</a:t>
            </a:r>
            <a:r>
              <a:rPr dirty="0" smtClean="0" baseline="8824" sz="4425" spc="0">
                <a:latin typeface="Lucida Sans Unicode"/>
                <a:cs typeface="Lucida Sans Unicode"/>
              </a:rPr>
              <a:t>rat</a:t>
            </a:r>
            <a:r>
              <a:rPr dirty="0" smtClean="0" baseline="8824" sz="4425" spc="-9">
                <a:latin typeface="Lucida Sans Unicode"/>
                <a:cs typeface="Lucida Sans Unicode"/>
              </a:rPr>
              <a:t>i</a:t>
            </a:r>
            <a:r>
              <a:rPr dirty="0" smtClean="0" baseline="8824" sz="4425" spc="0">
                <a:latin typeface="Lucida Sans Unicode"/>
                <a:cs typeface="Lucida Sans Unicode"/>
              </a:rPr>
              <a:t>ve</a:t>
            </a:r>
            <a:r>
              <a:rPr dirty="0" smtClean="0" baseline="8824" sz="4425" spc="3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burden</a:t>
            </a:r>
            <a:r>
              <a:rPr dirty="0" smtClean="0" baseline="8824" sz="4425" spc="2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and</a:t>
            </a:r>
            <a:r>
              <a:rPr dirty="0" smtClean="0" baseline="8824" sz="4425" spc="-363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help</a:t>
            </a:r>
            <a:r>
              <a:rPr dirty="0" smtClean="0" baseline="8824" sz="4425" spc="15">
                <a:latin typeface="Lucida Sans Unicode"/>
                <a:cs typeface="Lucida Sans Unicode"/>
              </a:rPr>
              <a:t> </a:t>
            </a:r>
            <a:r>
              <a:rPr dirty="0" smtClean="0" baseline="8824" sz="4425" spc="0">
                <a:latin typeface="Lucida Sans Unicode"/>
                <a:cs typeface="Lucida Sans Unicode"/>
              </a:rPr>
              <a:t>focus</a:t>
            </a:r>
            <a:endParaRPr sz="2950">
              <a:latin typeface="Lucida Sans Unicode"/>
              <a:cs typeface="Lucida Sans Unicode"/>
            </a:endParaRPr>
          </a:p>
          <a:p>
            <a:pPr marL="12700">
              <a:lnSpc>
                <a:spcPts val="3025"/>
              </a:lnSpc>
            </a:pPr>
            <a:r>
              <a:rPr dirty="0" smtClean="0" baseline="5147" sz="4425" spc="0">
                <a:latin typeface="Lucida Sans Unicode"/>
                <a:cs typeface="Lucida Sans Unicode"/>
              </a:rPr>
              <a:t>q</a:t>
            </a:r>
            <a:r>
              <a:rPr dirty="0" smtClean="0" baseline="5147" sz="4425" spc="4">
                <a:latin typeface="Lucida Sans Unicode"/>
                <a:cs typeface="Lucida Sans Unicode"/>
              </a:rPr>
              <a:t>u</a:t>
            </a:r>
            <a:r>
              <a:rPr dirty="0" smtClean="0" baseline="5147" sz="4425" spc="0">
                <a:latin typeface="Lucida Sans Unicode"/>
                <a:cs typeface="Lucida Sans Unicode"/>
              </a:rPr>
              <a:t>ality</a:t>
            </a:r>
            <a:r>
              <a:rPr dirty="0" smtClean="0" baseline="5147" sz="4425" spc="21">
                <a:latin typeface="Lucida Sans Unicode"/>
                <a:cs typeface="Lucida Sans Unicode"/>
              </a:rPr>
              <a:t> </a:t>
            </a:r>
            <a:r>
              <a:rPr dirty="0" smtClean="0" baseline="5147" sz="4425" spc="0">
                <a:latin typeface="Lucida Sans Unicode"/>
                <a:cs typeface="Lucida Sans Unicode"/>
              </a:rPr>
              <a:t>init</a:t>
            </a:r>
            <a:r>
              <a:rPr dirty="0" smtClean="0" baseline="5147" sz="4425" spc="-9">
                <a:latin typeface="Lucida Sans Unicode"/>
                <a:cs typeface="Lucida Sans Unicode"/>
              </a:rPr>
              <a:t>i</a:t>
            </a:r>
            <a:r>
              <a:rPr dirty="0" smtClean="0" baseline="5147" sz="4425" spc="0">
                <a:latin typeface="Lucida Sans Unicode"/>
                <a:cs typeface="Lucida Sans Unicode"/>
              </a:rPr>
              <a:t>ative</a:t>
            </a:r>
            <a:r>
              <a:rPr dirty="0" smtClean="0" baseline="5147" sz="4425" spc="55">
                <a:latin typeface="Lucida Sans Unicode"/>
                <a:cs typeface="Lucida Sans Unicode"/>
              </a:rPr>
              <a:t> </a:t>
            </a:r>
            <a:r>
              <a:rPr dirty="0" smtClean="0" baseline="5147" sz="4425" spc="0">
                <a:latin typeface="Lucida Sans Unicode"/>
                <a:cs typeface="Lucida Sans Unicode"/>
              </a:rPr>
              <a:t>en</a:t>
            </a:r>
            <a:r>
              <a:rPr dirty="0" smtClean="0" baseline="5147" sz="4425" spc="4">
                <a:latin typeface="Lucida Sans Unicode"/>
                <a:cs typeface="Lucida Sans Unicode"/>
              </a:rPr>
              <a:t>e</a:t>
            </a:r>
            <a:r>
              <a:rPr dirty="0" smtClean="0" baseline="5147" sz="4425" spc="0">
                <a:latin typeface="Lucida Sans Unicode"/>
                <a:cs typeface="Lucida Sans Unicode"/>
              </a:rPr>
              <a:t>rgy</a:t>
            </a:r>
            <a:r>
              <a:rPr dirty="0" smtClean="0" baseline="5147" sz="4425" spc="31">
                <a:latin typeface="Lucida Sans Unicode"/>
                <a:cs typeface="Lucida Sans Unicode"/>
              </a:rPr>
              <a:t> </a:t>
            </a:r>
            <a:r>
              <a:rPr dirty="0" smtClean="0" baseline="5147" sz="4425" spc="0">
                <a:latin typeface="Lucida Sans Unicode"/>
                <a:cs typeface="Lucida Sans Unicode"/>
              </a:rPr>
              <a:t>and</a:t>
            </a:r>
            <a:r>
              <a:rPr dirty="0" smtClean="0" baseline="5147" sz="4425" spc="-358">
                <a:latin typeface="Lucida Sans Unicode"/>
                <a:cs typeface="Lucida Sans Unicode"/>
              </a:rPr>
              <a:t> </a:t>
            </a:r>
            <a:r>
              <a:rPr dirty="0" smtClean="0" baseline="5147" sz="4425" spc="0">
                <a:latin typeface="Lucida Sans Unicode"/>
                <a:cs typeface="Lucida Sans Unicode"/>
              </a:rPr>
              <a:t>reso</a:t>
            </a:r>
            <a:r>
              <a:rPr dirty="0" smtClean="0" baseline="5147" sz="4425" spc="4">
                <a:latin typeface="Lucida Sans Unicode"/>
                <a:cs typeface="Lucida Sans Unicode"/>
              </a:rPr>
              <a:t>u</a:t>
            </a:r>
            <a:r>
              <a:rPr dirty="0" smtClean="0" baseline="5147" sz="4425" spc="0">
                <a:latin typeface="Lucida Sans Unicode"/>
                <a:cs typeface="Lucida Sans Unicode"/>
              </a:rPr>
              <a:t>rces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1623139"/>
            <a:ext cx="254146" cy="2677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45"/>
              </a:lnSpc>
              <a:spcBef>
                <a:spcPts val="102"/>
              </a:spcBef>
            </a:pPr>
            <a:r>
              <a:rPr dirty="0" smtClean="0" sz="19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9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9748" y="3288335"/>
            <a:ext cx="168069" cy="2235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5">
              <a:lnSpc>
                <a:spcPts val="2320"/>
              </a:lnSpc>
              <a:spcBef>
                <a:spcPts val="115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492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594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594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606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597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286" y="3301614"/>
            <a:ext cx="5206971" cy="10922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096">
              <a:lnSpc>
                <a:spcPts val="2765"/>
              </a:lnSpc>
              <a:spcBef>
                <a:spcPts val="138"/>
              </a:spcBef>
            </a:pP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8488" sz="3450" spc="4">
                <a:solidFill>
                  <a:srgbClr val="006FC0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llion</a:t>
            </a:r>
            <a:r>
              <a:rPr dirty="0" smtClean="0" baseline="8488" sz="3450" spc="1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Hearts</a:t>
            </a:r>
            <a:endParaRPr sz="2300">
              <a:latin typeface="Lucida Sans Unicode"/>
              <a:cs typeface="Lucida Sans Unicode"/>
            </a:endParaRPr>
          </a:p>
          <a:p>
            <a:pPr marL="12700" marR="44096">
              <a:lnSpc>
                <a:spcPts val="3050"/>
              </a:lnSpc>
              <a:spcBef>
                <a:spcPts val="14"/>
              </a:spcBef>
            </a:pP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Per</a:t>
            </a:r>
            <a:r>
              <a:rPr dirty="0" smtClean="0" baseline="754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f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orm</a:t>
            </a:r>
            <a:r>
              <a:rPr dirty="0" smtClean="0" baseline="754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nce</a:t>
            </a:r>
            <a:r>
              <a:rPr dirty="0" smtClean="0" baseline="7545" sz="3450" spc="5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45" sz="3450" spc="4">
                <a:solidFill>
                  <a:srgbClr val="006FC0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mpr</a:t>
            </a:r>
            <a:r>
              <a:rPr dirty="0" smtClean="0" baseline="754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vement</a:t>
            </a:r>
            <a:r>
              <a:rPr dirty="0" smtClean="0" baseline="7545" sz="3450" spc="11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Ne</a:t>
            </a:r>
            <a:r>
              <a:rPr dirty="0" smtClean="0" baseline="754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754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4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rk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ts val="2785"/>
              </a:lnSpc>
            </a:pP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Na</a:t>
            </a:r>
            <a:r>
              <a:rPr dirty="0" smtClean="0" baseline="3772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ional</a:t>
            </a:r>
            <a:r>
              <a:rPr dirty="0" smtClean="0" baseline="3772" sz="3450" spc="15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Diabetes</a:t>
            </a:r>
            <a:r>
              <a:rPr dirty="0" smtClean="0" baseline="3772" sz="3450" spc="2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Preve</a:t>
            </a:r>
            <a:r>
              <a:rPr dirty="0" smtClean="0" baseline="3772" sz="3450" spc="9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ti</a:t>
            </a:r>
            <a:r>
              <a:rPr dirty="0" smtClean="0" baseline="3772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3772" sz="3450" spc="21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Pro</a:t>
            </a:r>
            <a:r>
              <a:rPr dirty="0" smtClean="0" baseline="3772" sz="3450" spc="-4">
                <a:solidFill>
                  <a:srgbClr val="006FC0"/>
                </a:solidFill>
                <a:latin typeface="Lucida Sans Unicode"/>
                <a:cs typeface="Lucida Sans Unicode"/>
              </a:rPr>
              <a:t>g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ram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3286" y="4460108"/>
            <a:ext cx="4427933" cy="7064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992">
              <a:lnSpc>
                <a:spcPts val="2765"/>
              </a:lnSpc>
              <a:spcBef>
                <a:spcPts val="138"/>
              </a:spcBef>
            </a:pP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Ce</a:t>
            </a:r>
            <a:r>
              <a:rPr dirty="0" smtClean="0" baseline="8488" sz="3450" spc="4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ters</a:t>
            </a:r>
            <a:r>
              <a:rPr dirty="0" smtClean="0" baseline="8488" sz="3450" spc="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f</a:t>
            </a:r>
            <a:r>
              <a:rPr dirty="0" smtClean="0" baseline="8488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488" sz="3450" spc="-179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Disea</a:t>
            </a:r>
            <a:r>
              <a:rPr dirty="0" smtClean="0" baseline="8488" sz="3450" spc="-4">
                <a:solidFill>
                  <a:srgbClr val="006FC0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8488" sz="3450" spc="3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Control</a:t>
            </a:r>
            <a:r>
              <a:rPr dirty="0" smtClean="0" baseline="8488" sz="3450" spc="2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and</a:t>
            </a:r>
            <a:endParaRPr sz="2300">
              <a:latin typeface="Lucida Sans Unicode"/>
              <a:cs typeface="Lucida Sans Unicode"/>
            </a:endParaRPr>
          </a:p>
          <a:p>
            <a:pPr marL="12700">
              <a:lnSpc>
                <a:spcPts val="2800"/>
              </a:lnSpc>
              <a:spcBef>
                <a:spcPts val="1"/>
              </a:spcBef>
            </a:pP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Accou</a:t>
            </a:r>
            <a:r>
              <a:rPr dirty="0" smtClean="0" baseline="3772" sz="3450" spc="4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ta</a:t>
            </a:r>
            <a:r>
              <a:rPr dirty="0" smtClean="0" baseline="3772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le</a:t>
            </a:r>
            <a:r>
              <a:rPr dirty="0" smtClean="0" baseline="3772" sz="3450" spc="1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772" sz="3450" spc="4">
                <a:solidFill>
                  <a:srgbClr val="006FC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are</a:t>
            </a:r>
            <a:r>
              <a:rPr dirty="0" smtClean="0" baseline="3772" sz="3450" spc="-273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3772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Organizations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67153" y="4460108"/>
            <a:ext cx="1495082" cy="3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15"/>
              </a:lnSpc>
              <a:spcBef>
                <a:spcPts val="125"/>
              </a:spcBef>
            </a:pP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Preve</a:t>
            </a:r>
            <a:r>
              <a:rPr dirty="0" smtClean="0" baseline="4715" sz="3450" spc="9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ti</a:t>
            </a:r>
            <a:r>
              <a:rPr dirty="0" smtClean="0" baseline="4715" sz="3450" spc="-9">
                <a:solidFill>
                  <a:srgbClr val="006FC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53286" y="5233157"/>
            <a:ext cx="4897029" cy="319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15"/>
              </a:lnSpc>
              <a:spcBef>
                <a:spcPts val="125"/>
              </a:spcBef>
            </a:pP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Quality</a:t>
            </a:r>
            <a:r>
              <a:rPr dirty="0" smtClean="0" baseline="4715" sz="3450" spc="6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Improveme</a:t>
            </a:r>
            <a:r>
              <a:rPr dirty="0" smtClean="0" baseline="4715" sz="3450" spc="9">
                <a:solidFill>
                  <a:srgbClr val="006FC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4715" sz="3450" spc="21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solidFill>
                  <a:srgbClr val="006FC0"/>
                </a:solidFill>
                <a:latin typeface="Lucida Sans Unicode"/>
                <a:cs typeface="Lucida Sans Unicode"/>
              </a:rPr>
              <a:t>Organizations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05740" y="64007"/>
            <a:ext cx="8842248" cy="144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2004" y="1646481"/>
            <a:ext cx="7724297" cy="4091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7554">
              <a:lnSpc>
                <a:spcPts val="2870"/>
              </a:lnSpc>
              <a:spcBef>
                <a:spcPts val="143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-9">
                <a:latin typeface="Lucida Sans Unicode"/>
                <a:cs typeface="Lucida Sans Unicode"/>
              </a:rPr>
              <a:t>h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Q</a:t>
            </a:r>
            <a:r>
              <a:rPr dirty="0" smtClean="0" baseline="9038" sz="3600" spc="-9">
                <a:latin typeface="Lucida Sans Unicode"/>
                <a:cs typeface="Lucida Sans Unicode"/>
              </a:rPr>
              <a:t>u</a:t>
            </a:r>
            <a:r>
              <a:rPr dirty="0" smtClean="0" baseline="9038" sz="3600" spc="0">
                <a:latin typeface="Lucida Sans Unicode"/>
                <a:cs typeface="Lucida Sans Unicode"/>
              </a:rPr>
              <a:t>ality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sour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Use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ports</a:t>
            </a:r>
            <a:r>
              <a:rPr dirty="0" smtClean="0" baseline="9038" sz="3600" spc="1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(</a:t>
            </a:r>
            <a:r>
              <a:rPr dirty="0" smtClean="0" baseline="9038" sz="3600" spc="-4">
                <a:latin typeface="Lucida Sans Unicode"/>
                <a:cs typeface="Lucida Sans Unicode"/>
              </a:rPr>
              <a:t>Q</a:t>
            </a:r>
            <a:r>
              <a:rPr dirty="0" smtClean="0" baseline="9038" sz="3600" spc="0">
                <a:latin typeface="Lucida Sans Unicode"/>
                <a:cs typeface="Lucida Sans Unicode"/>
              </a:rPr>
              <a:t>RU</a:t>
            </a:r>
            <a:r>
              <a:rPr dirty="0" smtClean="0" baseline="9038" sz="3600" spc="-9">
                <a:latin typeface="Lucida Sans Unicode"/>
                <a:cs typeface="Lucida Sans Unicode"/>
              </a:rPr>
              <a:t>R</a:t>
            </a:r>
            <a:r>
              <a:rPr dirty="0" smtClean="0" baseline="9038" sz="3600" spc="0">
                <a:latin typeface="Lucida Sans Unicode"/>
                <a:cs typeface="Lucida Sans Unicode"/>
              </a:rPr>
              <a:t>s)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are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</a:t>
            </a:r>
            <a:endParaRPr sz="2400">
              <a:latin typeface="Lucida Sans Unicode"/>
              <a:cs typeface="Lucida Sans Unicode"/>
            </a:endParaRPr>
          </a:p>
          <a:p>
            <a:pPr marL="12700" marR="57554">
              <a:lnSpc>
                <a:spcPts val="2880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to</a:t>
            </a:r>
            <a:r>
              <a:rPr dirty="0" smtClean="0" baseline="9038" sz="3600" spc="4">
                <a:latin typeface="Lucida Sans Unicode"/>
                <a:cs typeface="Lucida Sans Unicode"/>
              </a:rPr>
              <a:t>o</a:t>
            </a:r>
            <a:r>
              <a:rPr dirty="0" smtClean="0" baseline="9038" sz="3600" spc="0">
                <a:latin typeface="Lucida Sans Unicode"/>
                <a:cs typeface="Lucida Sans Unicode"/>
              </a:rPr>
              <a:t>l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for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n</a:t>
            </a:r>
            <a:r>
              <a:rPr dirty="0" smtClean="0" baseline="9038" sz="3600" spc="-4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lysis</a:t>
            </a:r>
            <a:r>
              <a:rPr dirty="0" smtClean="0" baseline="9038" sz="3600" spc="2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part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of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the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</a:t>
            </a:r>
            <a:r>
              <a:rPr dirty="0" smtClean="0" baseline="9038" sz="3600" spc="-9">
                <a:latin typeface="Lucida Sans Unicode"/>
                <a:cs typeface="Lucida Sans Unicode"/>
              </a:rPr>
              <a:t>M</a:t>
            </a:r>
            <a:r>
              <a:rPr dirty="0" smtClean="0" baseline="9038" sz="3600" spc="0">
                <a:latin typeface="Lucida Sans Unicode"/>
                <a:cs typeface="Lucida Sans Unicode"/>
              </a:rPr>
              <a:t>S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Physici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n</a:t>
            </a:r>
            <a:endParaRPr sz="2400">
              <a:latin typeface="Lucida Sans Unicode"/>
              <a:cs typeface="Lucida Sans Unicode"/>
            </a:endParaRPr>
          </a:p>
          <a:p>
            <a:pPr marL="12700" marR="57554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Q</a:t>
            </a:r>
            <a:r>
              <a:rPr dirty="0" smtClean="0" baseline="9038" sz="3600" spc="-4">
                <a:latin typeface="Lucida Sans Unicode"/>
                <a:cs typeface="Lucida Sans Unicode"/>
              </a:rPr>
              <a:t>u</a:t>
            </a:r>
            <a:r>
              <a:rPr dirty="0" smtClean="0" baseline="9038" sz="3600" spc="0">
                <a:latin typeface="Lucida Sans Unicode"/>
                <a:cs typeface="Lucida Sans Unicode"/>
              </a:rPr>
              <a:t>ality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and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latin typeface="Lucida Sans Unicode"/>
                <a:cs typeface="Lucida Sans Unicode"/>
              </a:rPr>
              <a:t>V</a:t>
            </a:r>
            <a:r>
              <a:rPr dirty="0" smtClean="0" baseline="9038" sz="3600" spc="0">
                <a:latin typeface="Lucida Sans Unicode"/>
                <a:cs typeface="Lucida Sans Unicode"/>
              </a:rPr>
              <a:t>alue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Bas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</a:t>
            </a:r>
            <a:r>
              <a:rPr dirty="0" smtClean="0" baseline="9038" sz="3600" spc="4">
                <a:latin typeface="Lucida Sans Unicode"/>
                <a:cs typeface="Lucida Sans Unicode"/>
              </a:rPr>
              <a:t>r</a:t>
            </a:r>
            <a:r>
              <a:rPr dirty="0" smtClean="0" baseline="9038" sz="3600" spc="0">
                <a:latin typeface="Lucida Sans Unicode"/>
                <a:cs typeface="Lucida Sans Unicode"/>
              </a:rPr>
              <a:t>ogram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3687"/>
              </a:lnSpc>
              <a:spcBef>
                <a:spcPts val="35"/>
              </a:spcBef>
            </a:pPr>
            <a:r>
              <a:rPr dirty="0" smtClean="0" sz="2400" spc="0">
                <a:latin typeface="Lucida Sans Unicode"/>
                <a:cs typeface="Lucida Sans Unicode"/>
              </a:rPr>
              <a:t>P</a:t>
            </a:r>
            <a:r>
              <a:rPr dirty="0" smtClean="0" sz="2400" spc="4">
                <a:latin typeface="Lucida Sans Unicode"/>
                <a:cs typeface="Lucida Sans Unicode"/>
              </a:rPr>
              <a:t>r</a:t>
            </a:r>
            <a:r>
              <a:rPr dirty="0" smtClean="0" sz="2400" spc="0">
                <a:latin typeface="Lucida Sans Unicode"/>
                <a:cs typeface="Lucida Sans Unicode"/>
              </a:rPr>
              <a:t>o</a:t>
            </a:r>
            <a:r>
              <a:rPr dirty="0" smtClean="0" sz="2400" spc="4">
                <a:latin typeface="Lucida Sans Unicode"/>
                <a:cs typeface="Lucida Sans Unicode"/>
              </a:rPr>
              <a:t>v</a:t>
            </a:r>
            <a:r>
              <a:rPr dirty="0" smtClean="0" sz="2400" spc="0">
                <a:latin typeface="Lucida Sans Unicode"/>
                <a:cs typeface="Lucida Sans Unicode"/>
              </a:rPr>
              <a:t>ides</a:t>
            </a:r>
            <a:r>
              <a:rPr dirty="0" smtClean="0" sz="2400" spc="-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comparative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inf</a:t>
            </a:r>
            <a:r>
              <a:rPr dirty="0" smtClean="0" sz="2400" spc="4">
                <a:latin typeface="Lucida Sans Unicode"/>
                <a:cs typeface="Lucida Sans Unicode"/>
              </a:rPr>
              <a:t>o</a:t>
            </a:r>
            <a:r>
              <a:rPr dirty="0" smtClean="0" sz="2400" spc="0">
                <a:latin typeface="Lucida Sans Unicode"/>
                <a:cs typeface="Lucida Sans Unicode"/>
              </a:rPr>
              <a:t>rmation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about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2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Q</a:t>
            </a:r>
            <a:r>
              <a:rPr dirty="0" smtClean="0" sz="2400" spc="-4">
                <a:solidFill>
                  <a:srgbClr val="006FC0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ality</a:t>
            </a: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3687"/>
              </a:lnSpc>
            </a:pP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of</a:t>
            </a:r>
            <a:r>
              <a:rPr dirty="0" smtClean="0" sz="2400" spc="-9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400" spc="-9">
                <a:solidFill>
                  <a:srgbClr val="006FC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solidFill>
                  <a:srgbClr val="006FC0"/>
                </a:solidFill>
                <a:latin typeface="Lucida Sans Unicode"/>
                <a:cs typeface="Lucida Sans Unicode"/>
              </a:rPr>
              <a:t>re</a:t>
            </a:r>
            <a:r>
              <a:rPr dirty="0" smtClean="0" sz="2400" spc="29">
                <a:solidFill>
                  <a:srgbClr val="006FC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and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Cost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of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400" spc="-9">
                <a:solidFill>
                  <a:srgbClr val="0066C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solidFill>
                  <a:srgbClr val="0066CC"/>
                </a:solidFill>
                <a:latin typeface="Lucida Sans Unicode"/>
                <a:cs typeface="Lucida Sans Unicode"/>
              </a:rPr>
              <a:t>re</a:t>
            </a:r>
            <a:r>
              <a:rPr dirty="0" smtClean="0" sz="2400" spc="29">
                <a:solidFill>
                  <a:srgbClr val="0066C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delivered</a:t>
            </a:r>
            <a:r>
              <a:rPr dirty="0" smtClean="0" sz="2400" spc="1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endParaRPr sz="2400">
              <a:latin typeface="Lucida Sans Unicode"/>
              <a:cs typeface="Lucida Sans Unicode"/>
            </a:endParaRPr>
          </a:p>
          <a:p>
            <a:pPr marL="12700" marR="57554">
              <a:lnSpc>
                <a:spcPts val="3110"/>
              </a:lnSpc>
            </a:pPr>
            <a:r>
              <a:rPr dirty="0" smtClean="0" baseline="8134" sz="3600" spc="0">
                <a:latin typeface="Lucida Sans Unicode"/>
                <a:cs typeface="Lucida Sans Unicode"/>
              </a:rPr>
              <a:t>Physici</a:t>
            </a:r>
            <a:r>
              <a:rPr dirty="0" smtClean="0" baseline="8134" sz="3600" spc="-9">
                <a:latin typeface="Lucida Sans Unicode"/>
                <a:cs typeface="Lucida Sans Unicode"/>
              </a:rPr>
              <a:t>a</a:t>
            </a:r>
            <a:r>
              <a:rPr dirty="0" smtClean="0" baseline="8134" sz="3600" spc="0">
                <a:latin typeface="Lucida Sans Unicode"/>
                <a:cs typeface="Lucida Sans Unicode"/>
              </a:rPr>
              <a:t>ns</a:t>
            </a:r>
            <a:r>
              <a:rPr dirty="0" smtClean="0" baseline="8134" sz="3600" spc="0">
                <a:latin typeface="Lucida Sans Unicode"/>
                <a:cs typeface="Lucida Sans Unicode"/>
              </a:rPr>
              <a:t> </a:t>
            </a:r>
            <a:r>
              <a:rPr dirty="0" smtClean="0" baseline="8134" sz="3600" spc="-9">
                <a:latin typeface="Lucida Sans Unicode"/>
                <a:cs typeface="Lucida Sans Unicode"/>
              </a:rPr>
              <a:t>M</a:t>
            </a:r>
            <a:r>
              <a:rPr dirty="0" smtClean="0" baseline="8134" sz="3600" spc="0">
                <a:latin typeface="Lucida Sans Unicode"/>
                <a:cs typeface="Lucida Sans Unicode"/>
              </a:rPr>
              <a:t>edic</a:t>
            </a:r>
            <a:r>
              <a:rPr dirty="0" smtClean="0" baseline="8134" sz="3600" spc="-9">
                <a:latin typeface="Lucida Sans Unicode"/>
                <a:cs typeface="Lucida Sans Unicode"/>
              </a:rPr>
              <a:t>a</a:t>
            </a:r>
            <a:r>
              <a:rPr dirty="0" smtClean="0" baseline="8134" sz="3600" spc="0">
                <a:latin typeface="Lucida Sans Unicode"/>
                <a:cs typeface="Lucida Sans Unicode"/>
              </a:rPr>
              <a:t>re</a:t>
            </a:r>
            <a:r>
              <a:rPr dirty="0" smtClean="0" baseline="8134" sz="3600" spc="29">
                <a:latin typeface="Lucida Sans Unicode"/>
                <a:cs typeface="Lucida Sans Unicode"/>
              </a:rPr>
              <a:t> </a:t>
            </a:r>
            <a:r>
              <a:rPr dirty="0" smtClean="0" baseline="8134" sz="3600" spc="0">
                <a:latin typeface="Lucida Sans Unicode"/>
                <a:cs typeface="Lucida Sans Unicode"/>
              </a:rPr>
              <a:t>Fe</a:t>
            </a:r>
            <a:r>
              <a:rPr dirty="0" smtClean="0" baseline="8134" sz="3600" spc="-9">
                <a:latin typeface="Lucida Sans Unicode"/>
                <a:cs typeface="Lucida Sans Unicode"/>
              </a:rPr>
              <a:t>e</a:t>
            </a:r>
            <a:r>
              <a:rPr dirty="0" smtClean="0" baseline="8134" sz="3600" spc="4">
                <a:latin typeface="Lucida Sans Unicode"/>
                <a:cs typeface="Lucida Sans Unicode"/>
              </a:rPr>
              <a:t>-</a:t>
            </a:r>
            <a:r>
              <a:rPr dirty="0" smtClean="0" baseline="8134" sz="3600" spc="0">
                <a:latin typeface="Lucida Sans Unicode"/>
                <a:cs typeface="Lucida Sans Unicode"/>
              </a:rPr>
              <a:t>f</a:t>
            </a:r>
            <a:r>
              <a:rPr dirty="0" smtClean="0" baseline="8134" sz="3600" spc="4">
                <a:latin typeface="Lucida Sans Unicode"/>
                <a:cs typeface="Lucida Sans Unicode"/>
              </a:rPr>
              <a:t>o</a:t>
            </a:r>
            <a:r>
              <a:rPr dirty="0" smtClean="0" baseline="8134" sz="3600" spc="4">
                <a:latin typeface="Lucida Sans Unicode"/>
                <a:cs typeface="Lucida Sans Unicode"/>
              </a:rPr>
              <a:t>r</a:t>
            </a:r>
            <a:r>
              <a:rPr dirty="0" smtClean="0" baseline="8134" sz="3600" spc="4">
                <a:latin typeface="Lucida Sans Unicode"/>
                <a:cs typeface="Lucida Sans Unicode"/>
              </a:rPr>
              <a:t>-</a:t>
            </a:r>
            <a:r>
              <a:rPr dirty="0" smtClean="0" baseline="8134" sz="3600" spc="0">
                <a:latin typeface="Lucida Sans Unicode"/>
                <a:cs typeface="Lucida Sans Unicode"/>
              </a:rPr>
              <a:t>Serv</a:t>
            </a:r>
            <a:r>
              <a:rPr dirty="0" smtClean="0" baseline="8134" sz="3600" spc="4">
                <a:latin typeface="Lucida Sans Unicode"/>
                <a:cs typeface="Lucida Sans Unicode"/>
              </a:rPr>
              <a:t>i</a:t>
            </a:r>
            <a:r>
              <a:rPr dirty="0" smtClean="0" baseline="8134" sz="3600" spc="0">
                <a:latin typeface="Lucida Sans Unicode"/>
                <a:cs typeface="Lucida Sans Unicode"/>
              </a:rPr>
              <a:t>ce</a:t>
            </a:r>
            <a:r>
              <a:rPr dirty="0" smtClean="0" baseline="8134" sz="3600" spc="0">
                <a:latin typeface="Lucida Sans Unicode"/>
                <a:cs typeface="Lucida Sans Unicode"/>
              </a:rPr>
              <a:t> </a:t>
            </a:r>
            <a:r>
              <a:rPr dirty="0" smtClean="0" baseline="8134" sz="3600" spc="0">
                <a:latin typeface="Lucida Sans Unicode"/>
                <a:cs typeface="Lucida Sans Unicode"/>
              </a:rPr>
              <a:t>Patients</a:t>
            </a:r>
            <a:endParaRPr sz="2400">
              <a:latin typeface="Lucida Sans Unicode"/>
              <a:cs typeface="Lucida Sans Unicode"/>
            </a:endParaRPr>
          </a:p>
          <a:p>
            <a:pPr marL="12700" marR="280144">
              <a:lnSpc>
                <a:spcPts val="3687"/>
              </a:lnSpc>
              <a:spcBef>
                <a:spcPts val="9"/>
              </a:spcBef>
            </a:pPr>
            <a:r>
              <a:rPr dirty="0" smtClean="0" sz="2400" spc="0">
                <a:latin typeface="Lucida Sans Unicode"/>
                <a:cs typeface="Lucida Sans Unicode"/>
              </a:rPr>
              <a:t>C</a:t>
            </a:r>
            <a:r>
              <a:rPr dirty="0" smtClean="0" sz="2400" spc="-9">
                <a:latin typeface="Lucida Sans Unicode"/>
                <a:cs typeface="Lucida Sans Unicode"/>
              </a:rPr>
              <a:t>M</a:t>
            </a:r>
            <a:r>
              <a:rPr dirty="0" smtClean="0" sz="2400" spc="0">
                <a:latin typeface="Lucida Sans Unicode"/>
                <a:cs typeface="Lucida Sans Unicode"/>
              </a:rPr>
              <a:t>S</a:t>
            </a:r>
            <a:r>
              <a:rPr dirty="0" smtClean="0" sz="2400" spc="-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will</a:t>
            </a:r>
            <a:r>
              <a:rPr dirty="0" smtClean="0" sz="2400" spc="25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use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4">
                <a:latin typeface="Lucida Sans Unicode"/>
                <a:cs typeface="Lucida Sans Unicode"/>
              </a:rPr>
              <a:t>p</a:t>
            </a:r>
            <a:r>
              <a:rPr dirty="0" smtClean="0" sz="2400" spc="0">
                <a:latin typeface="Lucida Sans Unicode"/>
                <a:cs typeface="Lucida Sans Unicode"/>
              </a:rPr>
              <a:t>erfo</a:t>
            </a:r>
            <a:r>
              <a:rPr dirty="0" smtClean="0" sz="2400" spc="4">
                <a:latin typeface="Lucida Sans Unicode"/>
                <a:cs typeface="Lucida Sans Unicode"/>
              </a:rPr>
              <a:t>r</a:t>
            </a:r>
            <a:r>
              <a:rPr dirty="0" smtClean="0" sz="2400" spc="0">
                <a:latin typeface="Lucida Sans Unicode"/>
                <a:cs typeface="Lucida Sans Unicode"/>
              </a:rPr>
              <a:t>man</a:t>
            </a:r>
            <a:r>
              <a:rPr dirty="0" smtClean="0" sz="2400" spc="-9"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latin typeface="Lucida Sans Unicode"/>
                <a:cs typeface="Lucida Sans Unicode"/>
              </a:rPr>
              <a:t>e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scores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used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in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12700" marR="280144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c</a:t>
            </a:r>
            <a:r>
              <a:rPr dirty="0" smtClean="0" sz="2400" spc="-9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lcul</a:t>
            </a:r>
            <a:r>
              <a:rPr dirty="0" smtClean="0" sz="2400" spc="-9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ting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9">
                <a:latin typeface="Lucida Sans Unicode"/>
                <a:cs typeface="Lucida Sans Unicode"/>
              </a:rPr>
              <a:t>v</a:t>
            </a:r>
            <a:r>
              <a:rPr dirty="0" smtClean="0" sz="2400" spc="0">
                <a:latin typeface="Lucida Sans Unicode"/>
                <a:cs typeface="Lucida Sans Unicode"/>
              </a:rPr>
              <a:t>alue</a:t>
            </a:r>
            <a:r>
              <a:rPr dirty="0" smtClean="0" sz="2400" spc="4">
                <a:latin typeface="Lucida Sans Unicode"/>
                <a:cs typeface="Lucida Sans Unicode"/>
              </a:rPr>
              <a:t>-</a:t>
            </a:r>
            <a:r>
              <a:rPr dirty="0" smtClean="0" sz="2400" spc="0">
                <a:latin typeface="Lucida Sans Unicode"/>
                <a:cs typeface="Lucida Sans Unicode"/>
              </a:rPr>
              <a:t>bas</a:t>
            </a:r>
            <a:r>
              <a:rPr dirty="0" smtClean="0" sz="2400" spc="-9"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latin typeface="Lucida Sans Unicode"/>
                <a:cs typeface="Lucida Sans Unicode"/>
              </a:rPr>
              <a:t>d</a:t>
            </a:r>
            <a:r>
              <a:rPr dirty="0" smtClean="0" sz="2400" spc="1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pa</a:t>
            </a:r>
            <a:r>
              <a:rPr dirty="0" smtClean="0" sz="2400" spc="-9">
                <a:latin typeface="Lucida Sans Unicode"/>
                <a:cs typeface="Lucida Sans Unicode"/>
              </a:rPr>
              <a:t>y</a:t>
            </a:r>
            <a:r>
              <a:rPr dirty="0" smtClean="0" sz="2400" spc="0">
                <a:latin typeface="Lucida Sans Unicode"/>
                <a:cs typeface="Lucida Sans Unicode"/>
              </a:rPr>
              <a:t>ment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mod</a:t>
            </a:r>
            <a:r>
              <a:rPr dirty="0" smtClean="0" sz="2400" spc="4">
                <a:latin typeface="Lucida Sans Unicode"/>
                <a:cs typeface="Lucida Sans Unicode"/>
              </a:rPr>
              <a:t>i</a:t>
            </a:r>
            <a:r>
              <a:rPr dirty="0" smtClean="0" sz="2400" spc="0">
                <a:latin typeface="Lucida Sans Unicode"/>
                <a:cs typeface="Lucida Sans Unicode"/>
              </a:rPr>
              <a:t>f</a:t>
            </a:r>
            <a:r>
              <a:rPr dirty="0" smtClean="0" sz="2400" spc="4">
                <a:latin typeface="Lucida Sans Unicode"/>
                <a:cs typeface="Lucida Sans Unicode"/>
              </a:rPr>
              <a:t>i</a:t>
            </a:r>
            <a:r>
              <a:rPr dirty="0" smtClean="0" sz="2400" spc="0">
                <a:latin typeface="Lucida Sans Unicode"/>
                <a:cs typeface="Lucida Sans Unicode"/>
              </a:rPr>
              <a:t>er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12700" marR="280144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(VBM)</a:t>
            </a:r>
            <a:r>
              <a:rPr dirty="0" smtClean="0" sz="2400" spc="-2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apply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di</a:t>
            </a:r>
            <a:r>
              <a:rPr dirty="0" smtClean="0" sz="2400" spc="4">
                <a:latin typeface="Lucida Sans Unicode"/>
                <a:cs typeface="Lucida Sans Unicode"/>
              </a:rPr>
              <a:t>f</a:t>
            </a:r>
            <a:r>
              <a:rPr dirty="0" smtClean="0" sz="2400" spc="0">
                <a:latin typeface="Lucida Sans Unicode"/>
                <a:cs typeface="Lucida Sans Unicode"/>
              </a:rPr>
              <a:t>ferential</a:t>
            </a:r>
            <a:r>
              <a:rPr dirty="0" smtClean="0" sz="2400" spc="3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pa</a:t>
            </a:r>
            <a:r>
              <a:rPr dirty="0" smtClean="0" sz="2400" spc="-9">
                <a:latin typeface="Lucida Sans Unicode"/>
                <a:cs typeface="Lucida Sans Unicode"/>
              </a:rPr>
              <a:t>y</a:t>
            </a:r>
            <a:r>
              <a:rPr dirty="0" smtClean="0" sz="2400" spc="0">
                <a:latin typeface="Lucida Sans Unicode"/>
                <a:cs typeface="Lucida Sans Unicode"/>
              </a:rPr>
              <a:t>ment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to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physi</a:t>
            </a:r>
            <a:r>
              <a:rPr dirty="0" smtClean="0" sz="2400" spc="-9"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latin typeface="Lucida Sans Unicode"/>
                <a:cs typeface="Lucida Sans Unicode"/>
              </a:rPr>
              <a:t>ian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12700" marR="280144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or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g</a:t>
            </a:r>
            <a:r>
              <a:rPr dirty="0" smtClean="0" sz="2400" spc="4">
                <a:latin typeface="Lucida Sans Unicode"/>
                <a:cs typeface="Lucida Sans Unicode"/>
              </a:rPr>
              <a:t>r</a:t>
            </a:r>
            <a:r>
              <a:rPr dirty="0" smtClean="0" sz="2400" spc="0">
                <a:latin typeface="Lucida Sans Unicode"/>
                <a:cs typeface="Lucida Sans Unicode"/>
              </a:rPr>
              <a:t>oup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of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physi</a:t>
            </a:r>
            <a:r>
              <a:rPr dirty="0" smtClean="0" sz="2400" spc="-9">
                <a:latin typeface="Lucida Sans Unicode"/>
                <a:cs typeface="Lucida Sans Unicode"/>
              </a:rPr>
              <a:t>c</a:t>
            </a:r>
            <a:r>
              <a:rPr dirty="0" smtClean="0" sz="2400" spc="0">
                <a:latin typeface="Lucida Sans Unicode"/>
                <a:cs typeface="Lucida Sans Unicode"/>
              </a:rPr>
              <a:t>ians</a:t>
            </a:r>
            <a:r>
              <a:rPr dirty="0" smtClean="0" sz="2400" spc="14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und</a:t>
            </a:r>
            <a:r>
              <a:rPr dirty="0" smtClean="0" sz="2400" spc="-4">
                <a:latin typeface="Lucida Sans Unicode"/>
                <a:cs typeface="Lucida Sans Unicode"/>
              </a:rPr>
              <a:t>e</a:t>
            </a:r>
            <a:r>
              <a:rPr dirty="0" smtClean="0" sz="2400" spc="0">
                <a:latin typeface="Lucida Sans Unicode"/>
                <a:cs typeface="Lucida Sans Unicode"/>
              </a:rPr>
              <a:t>r</a:t>
            </a:r>
            <a:r>
              <a:rPr dirty="0" smtClean="0" sz="2400" spc="9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the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Medicare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endParaRPr sz="2400">
              <a:latin typeface="Lucida Sans Unicode"/>
              <a:cs typeface="Lucida Sans Unicode"/>
            </a:endParaRPr>
          </a:p>
          <a:p>
            <a:pPr marL="12700" marR="280144">
              <a:lnSpc>
                <a:spcPts val="3687"/>
              </a:lnSpc>
            </a:pPr>
            <a:r>
              <a:rPr dirty="0" smtClean="0" sz="2400" spc="0">
                <a:latin typeface="Lucida Sans Unicode"/>
                <a:cs typeface="Lucida Sans Unicode"/>
              </a:rPr>
              <a:t>Phy</a:t>
            </a:r>
            <a:r>
              <a:rPr dirty="0" smtClean="0" sz="2400" spc="-4">
                <a:latin typeface="Lucida Sans Unicode"/>
                <a:cs typeface="Lucida Sans Unicode"/>
              </a:rPr>
              <a:t>s</a:t>
            </a:r>
            <a:r>
              <a:rPr dirty="0" smtClean="0" sz="2400" spc="0">
                <a:latin typeface="Lucida Sans Unicode"/>
                <a:cs typeface="Lucida Sans Unicode"/>
              </a:rPr>
              <a:t>ici</a:t>
            </a:r>
            <a:r>
              <a:rPr dirty="0" smtClean="0" sz="2400" spc="-9">
                <a:latin typeface="Lucida Sans Unicode"/>
                <a:cs typeface="Lucida Sans Unicode"/>
              </a:rPr>
              <a:t>a</a:t>
            </a:r>
            <a:r>
              <a:rPr dirty="0" smtClean="0" sz="2400" spc="0">
                <a:latin typeface="Lucida Sans Unicode"/>
                <a:cs typeface="Lucida Sans Unicode"/>
              </a:rPr>
              <a:t>n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-9">
                <a:latin typeface="Lucida Sans Unicode"/>
                <a:cs typeface="Lucida Sans Unicode"/>
              </a:rPr>
              <a:t>F</a:t>
            </a:r>
            <a:r>
              <a:rPr dirty="0" smtClean="0" sz="2400" spc="0">
                <a:latin typeface="Lucida Sans Unicode"/>
                <a:cs typeface="Lucida Sans Unicode"/>
              </a:rPr>
              <a:t>ee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Sc</a:t>
            </a:r>
            <a:r>
              <a:rPr dirty="0" smtClean="0" sz="2400" spc="-9">
                <a:latin typeface="Lucida Sans Unicode"/>
                <a:cs typeface="Lucida Sans Unicode"/>
              </a:rPr>
              <a:t>h</a:t>
            </a:r>
            <a:r>
              <a:rPr dirty="0" smtClean="0" sz="2400" spc="0">
                <a:latin typeface="Lucida Sans Unicode"/>
                <a:cs typeface="Lucida Sans Unicode"/>
              </a:rPr>
              <a:t>ed</a:t>
            </a:r>
            <a:r>
              <a:rPr dirty="0" smtClean="0" sz="2400" spc="-9">
                <a:latin typeface="Lucida Sans Unicode"/>
                <a:cs typeface="Lucida Sans Unicode"/>
              </a:rPr>
              <a:t>u</a:t>
            </a:r>
            <a:r>
              <a:rPr dirty="0" smtClean="0" sz="2400" spc="0">
                <a:latin typeface="Lucida Sans Unicode"/>
                <a:cs typeface="Lucida Sans Unicode"/>
              </a:rPr>
              <a:t>le</a:t>
            </a:r>
            <a:r>
              <a:rPr dirty="0" smtClean="0" sz="2400" spc="0"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latin typeface="Lucida Sans Unicode"/>
                <a:cs typeface="Lucida Sans Unicode"/>
              </a:rPr>
              <a:t>(PFS).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68" y="1696114"/>
            <a:ext cx="221344" cy="2329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2845838"/>
            <a:ext cx="221057" cy="232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3993410"/>
            <a:ext cx="221057" cy="2326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60"/>
              </a:lnSpc>
              <a:spcBef>
                <a:spcPts val="88"/>
              </a:spcBef>
            </a:pPr>
            <a:r>
              <a:rPr dirty="0" smtClean="0" sz="16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600">
              <a:latin typeface="Wingdings"/>
              <a:cs typeface="Wingding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01752" y="297179"/>
            <a:ext cx="8078724" cy="1024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57200" y="1981200"/>
            <a:ext cx="3676650" cy="249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48841" y="3172841"/>
            <a:ext cx="2645918" cy="969518"/>
          </a:xfrm>
          <a:custGeom>
            <a:avLst/>
            <a:gdLst/>
            <a:ahLst/>
            <a:cxnLst/>
            <a:rect l="l" t="t" r="r" b="b"/>
            <a:pathLst>
              <a:path w="2645918" h="969517">
                <a:moveTo>
                  <a:pt x="55117" y="914400"/>
                </a:moveTo>
                <a:lnTo>
                  <a:pt x="44068" y="925449"/>
                </a:lnTo>
                <a:lnTo>
                  <a:pt x="2601848" y="925449"/>
                </a:lnTo>
                <a:lnTo>
                  <a:pt x="55117" y="914400"/>
                </a:lnTo>
                <a:close/>
              </a:path>
              <a:path w="2645918" h="969517">
                <a:moveTo>
                  <a:pt x="18" y="942980"/>
                </a:moveTo>
                <a:lnTo>
                  <a:pt x="4086" y="956422"/>
                </a:lnTo>
                <a:lnTo>
                  <a:pt x="13916" y="965919"/>
                </a:lnTo>
                <a:lnTo>
                  <a:pt x="27558" y="969518"/>
                </a:lnTo>
                <a:lnTo>
                  <a:pt x="2618359" y="969518"/>
                </a:lnTo>
                <a:lnTo>
                  <a:pt x="33019" y="936498"/>
                </a:lnTo>
                <a:lnTo>
                  <a:pt x="33019" y="33020"/>
                </a:lnTo>
                <a:lnTo>
                  <a:pt x="2612897" y="33020"/>
                </a:lnTo>
                <a:lnTo>
                  <a:pt x="26183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942980"/>
                </a:lnTo>
                <a:close/>
              </a:path>
              <a:path w="2645918" h="969517">
                <a:moveTo>
                  <a:pt x="2612897" y="33020"/>
                </a:moveTo>
                <a:lnTo>
                  <a:pt x="2612897" y="936498"/>
                </a:lnTo>
                <a:lnTo>
                  <a:pt x="33019" y="936498"/>
                </a:lnTo>
                <a:lnTo>
                  <a:pt x="2618359" y="969518"/>
                </a:lnTo>
                <a:lnTo>
                  <a:pt x="2619380" y="969499"/>
                </a:lnTo>
                <a:lnTo>
                  <a:pt x="2632822" y="965431"/>
                </a:lnTo>
                <a:lnTo>
                  <a:pt x="2642319" y="955601"/>
                </a:lnTo>
                <a:lnTo>
                  <a:pt x="2645918" y="941959"/>
                </a:lnTo>
                <a:lnTo>
                  <a:pt x="2645899" y="26537"/>
                </a:lnTo>
                <a:lnTo>
                  <a:pt x="2641831" y="13095"/>
                </a:lnTo>
                <a:lnTo>
                  <a:pt x="2632001" y="3598"/>
                </a:lnTo>
                <a:lnTo>
                  <a:pt x="2618359" y="0"/>
                </a:lnTo>
                <a:lnTo>
                  <a:pt x="2612897" y="33020"/>
                </a:lnTo>
                <a:close/>
              </a:path>
              <a:path w="2645918" h="969517">
                <a:moveTo>
                  <a:pt x="44068" y="925449"/>
                </a:moveTo>
                <a:lnTo>
                  <a:pt x="55117" y="914400"/>
                </a:lnTo>
                <a:lnTo>
                  <a:pt x="55117" y="55118"/>
                </a:lnTo>
                <a:lnTo>
                  <a:pt x="2590799" y="55118"/>
                </a:lnTo>
                <a:lnTo>
                  <a:pt x="2590799" y="914400"/>
                </a:lnTo>
                <a:lnTo>
                  <a:pt x="55117" y="914400"/>
                </a:lnTo>
                <a:lnTo>
                  <a:pt x="2601848" y="925449"/>
                </a:lnTo>
                <a:lnTo>
                  <a:pt x="2601848" y="44069"/>
                </a:lnTo>
                <a:lnTo>
                  <a:pt x="44068" y="44069"/>
                </a:lnTo>
                <a:lnTo>
                  <a:pt x="44068" y="9254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681861" y="3205861"/>
            <a:ext cx="2579878" cy="11049"/>
          </a:xfrm>
          <a:custGeom>
            <a:avLst/>
            <a:gdLst/>
            <a:ahLst/>
            <a:cxnLst/>
            <a:rect l="l" t="t" r="r" b="b"/>
            <a:pathLst>
              <a:path w="2579878" h="11049">
                <a:moveTo>
                  <a:pt x="0" y="11049"/>
                </a:moveTo>
                <a:lnTo>
                  <a:pt x="2579878" y="11049"/>
                </a:lnTo>
                <a:lnTo>
                  <a:pt x="25798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681861" y="4098290"/>
            <a:ext cx="2579878" cy="11049"/>
          </a:xfrm>
          <a:custGeom>
            <a:avLst/>
            <a:gdLst/>
            <a:ahLst/>
            <a:cxnLst/>
            <a:rect l="l" t="t" r="r" b="b"/>
            <a:pathLst>
              <a:path w="2579878" h="11049">
                <a:moveTo>
                  <a:pt x="0" y="11049"/>
                </a:moveTo>
                <a:lnTo>
                  <a:pt x="2579878" y="11049"/>
                </a:lnTo>
                <a:lnTo>
                  <a:pt x="25798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692910" y="3216910"/>
            <a:ext cx="2557779" cy="11049"/>
          </a:xfrm>
          <a:custGeom>
            <a:avLst/>
            <a:gdLst/>
            <a:ahLst/>
            <a:cxnLst/>
            <a:rect l="l" t="t" r="r" b="b"/>
            <a:pathLst>
              <a:path w="2557779" h="11049">
                <a:moveTo>
                  <a:pt x="0" y="11049"/>
                </a:moveTo>
                <a:lnTo>
                  <a:pt x="2557779" y="11049"/>
                </a:lnTo>
                <a:lnTo>
                  <a:pt x="2557779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692910" y="4087241"/>
            <a:ext cx="2557779" cy="11048"/>
          </a:xfrm>
          <a:custGeom>
            <a:avLst/>
            <a:gdLst/>
            <a:ahLst/>
            <a:cxnLst/>
            <a:rect l="l" t="t" r="r" b="b"/>
            <a:pathLst>
              <a:path w="2557779" h="11049">
                <a:moveTo>
                  <a:pt x="0" y="11048"/>
                </a:moveTo>
                <a:lnTo>
                  <a:pt x="2557779" y="11048"/>
                </a:lnTo>
                <a:lnTo>
                  <a:pt x="2557779" y="0"/>
                </a:lnTo>
                <a:lnTo>
                  <a:pt x="0" y="0"/>
                </a:lnTo>
                <a:lnTo>
                  <a:pt x="0" y="1104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703958" y="3227959"/>
            <a:ext cx="2535682" cy="859282"/>
          </a:xfrm>
          <a:custGeom>
            <a:avLst/>
            <a:gdLst/>
            <a:ahLst/>
            <a:cxnLst/>
            <a:rect l="l" t="t" r="r" b="b"/>
            <a:pathLst>
              <a:path w="2535682" h="859282">
                <a:moveTo>
                  <a:pt x="0" y="859282"/>
                </a:moveTo>
                <a:lnTo>
                  <a:pt x="2535682" y="859282"/>
                </a:lnTo>
                <a:lnTo>
                  <a:pt x="2535682" y="0"/>
                </a:lnTo>
                <a:lnTo>
                  <a:pt x="0" y="0"/>
                </a:lnTo>
                <a:lnTo>
                  <a:pt x="0" y="85928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724400" y="1981200"/>
            <a:ext cx="3505200" cy="2371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220841" y="3249041"/>
            <a:ext cx="2036317" cy="1121918"/>
          </a:xfrm>
          <a:custGeom>
            <a:avLst/>
            <a:gdLst/>
            <a:ahLst/>
            <a:cxnLst/>
            <a:rect l="l" t="t" r="r" b="b"/>
            <a:pathLst>
              <a:path w="2036317" h="1121917">
                <a:moveTo>
                  <a:pt x="55118" y="1066800"/>
                </a:moveTo>
                <a:lnTo>
                  <a:pt x="44069" y="1077849"/>
                </a:lnTo>
                <a:lnTo>
                  <a:pt x="1992249" y="1077849"/>
                </a:lnTo>
                <a:lnTo>
                  <a:pt x="55118" y="1066800"/>
                </a:lnTo>
                <a:close/>
              </a:path>
              <a:path w="2036317" h="1121917">
                <a:moveTo>
                  <a:pt x="18" y="1095380"/>
                </a:moveTo>
                <a:lnTo>
                  <a:pt x="4086" y="1108822"/>
                </a:lnTo>
                <a:lnTo>
                  <a:pt x="13916" y="1118319"/>
                </a:lnTo>
                <a:lnTo>
                  <a:pt x="27559" y="1121918"/>
                </a:lnTo>
                <a:lnTo>
                  <a:pt x="2008759" y="1121918"/>
                </a:lnTo>
                <a:lnTo>
                  <a:pt x="33020" y="1088898"/>
                </a:lnTo>
                <a:lnTo>
                  <a:pt x="33020" y="33020"/>
                </a:lnTo>
                <a:lnTo>
                  <a:pt x="2003298" y="33020"/>
                </a:lnTo>
                <a:lnTo>
                  <a:pt x="2008759" y="0"/>
                </a:lnTo>
                <a:lnTo>
                  <a:pt x="26537" y="18"/>
                </a:lnTo>
                <a:lnTo>
                  <a:pt x="13095" y="4086"/>
                </a:lnTo>
                <a:lnTo>
                  <a:pt x="3598" y="13916"/>
                </a:lnTo>
                <a:lnTo>
                  <a:pt x="0" y="27559"/>
                </a:lnTo>
                <a:lnTo>
                  <a:pt x="18" y="1095380"/>
                </a:lnTo>
                <a:close/>
              </a:path>
              <a:path w="2036317" h="1121917">
                <a:moveTo>
                  <a:pt x="2003298" y="33020"/>
                </a:moveTo>
                <a:lnTo>
                  <a:pt x="2003298" y="1088898"/>
                </a:lnTo>
                <a:lnTo>
                  <a:pt x="33020" y="1088898"/>
                </a:lnTo>
                <a:lnTo>
                  <a:pt x="2008759" y="1121918"/>
                </a:lnTo>
                <a:lnTo>
                  <a:pt x="2009780" y="1121899"/>
                </a:lnTo>
                <a:lnTo>
                  <a:pt x="2023222" y="1117831"/>
                </a:lnTo>
                <a:lnTo>
                  <a:pt x="2032719" y="1108001"/>
                </a:lnTo>
                <a:lnTo>
                  <a:pt x="2036317" y="1094359"/>
                </a:lnTo>
                <a:lnTo>
                  <a:pt x="2036299" y="26537"/>
                </a:lnTo>
                <a:lnTo>
                  <a:pt x="2032231" y="13095"/>
                </a:lnTo>
                <a:lnTo>
                  <a:pt x="2022401" y="3598"/>
                </a:lnTo>
                <a:lnTo>
                  <a:pt x="2008759" y="0"/>
                </a:lnTo>
                <a:lnTo>
                  <a:pt x="2003298" y="33020"/>
                </a:lnTo>
                <a:close/>
              </a:path>
              <a:path w="2036317" h="1121917">
                <a:moveTo>
                  <a:pt x="44069" y="1077849"/>
                </a:moveTo>
                <a:lnTo>
                  <a:pt x="55118" y="1066800"/>
                </a:lnTo>
                <a:lnTo>
                  <a:pt x="55118" y="55118"/>
                </a:lnTo>
                <a:lnTo>
                  <a:pt x="1981200" y="55118"/>
                </a:lnTo>
                <a:lnTo>
                  <a:pt x="1981200" y="1066800"/>
                </a:lnTo>
                <a:lnTo>
                  <a:pt x="55118" y="1066800"/>
                </a:lnTo>
                <a:lnTo>
                  <a:pt x="1992249" y="1077849"/>
                </a:lnTo>
                <a:lnTo>
                  <a:pt x="1992249" y="44069"/>
                </a:lnTo>
                <a:lnTo>
                  <a:pt x="44069" y="44069"/>
                </a:lnTo>
                <a:lnTo>
                  <a:pt x="44069" y="10778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253861" y="3282061"/>
            <a:ext cx="1970278" cy="11049"/>
          </a:xfrm>
          <a:custGeom>
            <a:avLst/>
            <a:gdLst/>
            <a:ahLst/>
            <a:cxnLst/>
            <a:rect l="l" t="t" r="r" b="b"/>
            <a:pathLst>
              <a:path w="1970278" h="11049">
                <a:moveTo>
                  <a:pt x="0" y="11049"/>
                </a:moveTo>
                <a:lnTo>
                  <a:pt x="1970278" y="11049"/>
                </a:lnTo>
                <a:lnTo>
                  <a:pt x="19702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253861" y="4326890"/>
            <a:ext cx="1970278" cy="11049"/>
          </a:xfrm>
          <a:custGeom>
            <a:avLst/>
            <a:gdLst/>
            <a:ahLst/>
            <a:cxnLst/>
            <a:rect l="l" t="t" r="r" b="b"/>
            <a:pathLst>
              <a:path w="1970278" h="11049">
                <a:moveTo>
                  <a:pt x="0" y="11049"/>
                </a:moveTo>
                <a:lnTo>
                  <a:pt x="1970278" y="11049"/>
                </a:lnTo>
                <a:lnTo>
                  <a:pt x="1970278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264910" y="3293110"/>
            <a:ext cx="1948180" cy="11049"/>
          </a:xfrm>
          <a:custGeom>
            <a:avLst/>
            <a:gdLst/>
            <a:ahLst/>
            <a:cxnLst/>
            <a:rect l="l" t="t" r="r" b="b"/>
            <a:pathLst>
              <a:path w="1948180" h="11049">
                <a:moveTo>
                  <a:pt x="0" y="11049"/>
                </a:moveTo>
                <a:lnTo>
                  <a:pt x="1948180" y="11049"/>
                </a:lnTo>
                <a:lnTo>
                  <a:pt x="1948180" y="0"/>
                </a:lnTo>
                <a:lnTo>
                  <a:pt x="0" y="0"/>
                </a:lnTo>
                <a:lnTo>
                  <a:pt x="0" y="110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264910" y="4315841"/>
            <a:ext cx="1948180" cy="11048"/>
          </a:xfrm>
          <a:custGeom>
            <a:avLst/>
            <a:gdLst/>
            <a:ahLst/>
            <a:cxnLst/>
            <a:rect l="l" t="t" r="r" b="b"/>
            <a:pathLst>
              <a:path w="1948180" h="11049">
                <a:moveTo>
                  <a:pt x="0" y="11048"/>
                </a:moveTo>
                <a:lnTo>
                  <a:pt x="1948180" y="11048"/>
                </a:lnTo>
                <a:lnTo>
                  <a:pt x="1948180" y="0"/>
                </a:lnTo>
                <a:lnTo>
                  <a:pt x="0" y="0"/>
                </a:lnTo>
                <a:lnTo>
                  <a:pt x="0" y="1104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275959" y="3304159"/>
            <a:ext cx="1926082" cy="1011682"/>
          </a:xfrm>
          <a:custGeom>
            <a:avLst/>
            <a:gdLst/>
            <a:ahLst/>
            <a:cxnLst/>
            <a:rect l="l" t="t" r="r" b="b"/>
            <a:pathLst>
              <a:path w="1926082" h="1011682">
                <a:moveTo>
                  <a:pt x="0" y="1011682"/>
                </a:moveTo>
                <a:lnTo>
                  <a:pt x="1926082" y="1011682"/>
                </a:lnTo>
                <a:lnTo>
                  <a:pt x="1926082" y="0"/>
                </a:lnTo>
                <a:lnTo>
                  <a:pt x="0" y="0"/>
                </a:lnTo>
                <a:lnTo>
                  <a:pt x="0" y="1011682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9194" y="1670740"/>
            <a:ext cx="83532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latin typeface="Arial"/>
                <a:cs typeface="Arial"/>
              </a:rPr>
              <a:t>Q</a:t>
            </a:r>
            <a:r>
              <a:rPr dirty="0" smtClean="0" sz="1800" spc="4" b="1">
                <a:latin typeface="Arial"/>
                <a:cs typeface="Arial"/>
              </a:rPr>
              <a:t>u</a:t>
            </a:r>
            <a:r>
              <a:rPr dirty="0" smtClean="0" sz="1800" spc="0" b="1">
                <a:latin typeface="Arial"/>
                <a:cs typeface="Arial"/>
              </a:rPr>
              <a:t>ality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8029" y="1670740"/>
            <a:ext cx="5676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latin typeface="Arial"/>
                <a:cs typeface="Arial"/>
              </a:rPr>
              <a:t>Cost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8908" y="4795956"/>
            <a:ext cx="526651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i="1">
                <a:latin typeface="Arial"/>
                <a:cs typeface="Arial"/>
              </a:rPr>
              <a:t>L</a:t>
            </a:r>
            <a:r>
              <a:rPr dirty="0" smtClean="0" sz="1800" spc="-9" i="1">
                <a:latin typeface="Arial"/>
                <a:cs typeface="Arial"/>
              </a:rPr>
              <a:t>o</a:t>
            </a:r>
            <a:r>
              <a:rPr dirty="0" smtClean="0" sz="1800" spc="0" i="1">
                <a:latin typeface="Arial"/>
                <a:cs typeface="Arial"/>
              </a:rPr>
              <a:t>ok</a:t>
            </a:r>
            <a:r>
              <a:rPr dirty="0" smtClean="0" sz="1800" spc="0" i="1">
                <a:latin typeface="Arial"/>
                <a:cs typeface="Arial"/>
              </a:rPr>
              <a:t> </a:t>
            </a:r>
            <a:r>
              <a:rPr dirty="0" smtClean="0" sz="1800" spc="-4" i="1">
                <a:latin typeface="Arial"/>
                <a:cs typeface="Arial"/>
              </a:rPr>
              <a:t>a</a:t>
            </a:r>
            <a:r>
              <a:rPr dirty="0" smtClean="0" sz="1800" spc="0" i="1">
                <a:latin typeface="Arial"/>
                <a:cs typeface="Arial"/>
              </a:rPr>
              <a:t>t</a:t>
            </a:r>
            <a:r>
              <a:rPr dirty="0" smtClean="0" sz="1800" spc="0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t</a:t>
            </a:r>
            <a:r>
              <a:rPr dirty="0" smtClean="0" sz="1800" spc="-4" i="1">
                <a:latin typeface="Arial"/>
                <a:cs typeface="Arial"/>
              </a:rPr>
              <a:t>h</a:t>
            </a:r>
            <a:r>
              <a:rPr dirty="0" smtClean="0" sz="1800" spc="0" i="1">
                <a:latin typeface="Arial"/>
                <a:cs typeface="Arial"/>
              </a:rPr>
              <a:t>ese</a:t>
            </a:r>
            <a:r>
              <a:rPr dirty="0" smtClean="0" sz="1800" spc="4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C</a:t>
            </a:r>
            <a:r>
              <a:rPr dirty="0" smtClean="0" sz="1800" spc="-9" i="1">
                <a:latin typeface="Arial"/>
                <a:cs typeface="Arial"/>
              </a:rPr>
              <a:t>o</a:t>
            </a:r>
            <a:r>
              <a:rPr dirty="0" smtClean="0" sz="1800" spc="0" i="1">
                <a:latin typeface="Arial"/>
                <a:cs typeface="Arial"/>
              </a:rPr>
              <a:t>n</a:t>
            </a:r>
            <a:r>
              <a:rPr dirty="0" smtClean="0" sz="1800" spc="-9" i="1">
                <a:latin typeface="Arial"/>
                <a:cs typeface="Arial"/>
              </a:rPr>
              <a:t>d</a:t>
            </a:r>
            <a:r>
              <a:rPr dirty="0" smtClean="0" sz="1800" spc="0" i="1">
                <a:latin typeface="Arial"/>
                <a:cs typeface="Arial"/>
              </a:rPr>
              <a:t>iti</a:t>
            </a:r>
            <a:r>
              <a:rPr dirty="0" smtClean="0" sz="1800" spc="-9" i="1">
                <a:latin typeface="Arial"/>
                <a:cs typeface="Arial"/>
              </a:rPr>
              <a:t>o</a:t>
            </a:r>
            <a:r>
              <a:rPr dirty="0" smtClean="0" sz="1800" spc="0" i="1">
                <a:latin typeface="Arial"/>
                <a:cs typeface="Arial"/>
              </a:rPr>
              <a:t>ns</a:t>
            </a:r>
            <a:r>
              <a:rPr dirty="0" smtClean="0" sz="1800" spc="24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as</a:t>
            </a:r>
            <a:r>
              <a:rPr dirty="0" smtClean="0" sz="1800" spc="-69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Are</a:t>
            </a:r>
            <a:r>
              <a:rPr dirty="0" smtClean="0" sz="1800" spc="-9" i="1">
                <a:latin typeface="Arial"/>
                <a:cs typeface="Arial"/>
              </a:rPr>
              <a:t>a</a:t>
            </a:r>
            <a:r>
              <a:rPr dirty="0" smtClean="0" sz="1800" spc="0" i="1">
                <a:latin typeface="Arial"/>
                <a:cs typeface="Arial"/>
              </a:rPr>
              <a:t>s</a:t>
            </a:r>
            <a:r>
              <a:rPr dirty="0" smtClean="0" sz="1800" spc="0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of</a:t>
            </a:r>
            <a:r>
              <a:rPr dirty="0" smtClean="0" sz="1800" spc="4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C</a:t>
            </a:r>
            <a:r>
              <a:rPr dirty="0" smtClean="0" sz="1800" spc="-9" i="1">
                <a:latin typeface="Arial"/>
                <a:cs typeface="Arial"/>
              </a:rPr>
              <a:t>o</a:t>
            </a:r>
            <a:r>
              <a:rPr dirty="0" smtClean="0" sz="1800" spc="0" i="1">
                <a:latin typeface="Arial"/>
                <a:cs typeface="Arial"/>
              </a:rPr>
              <a:t>nc</a:t>
            </a:r>
            <a:r>
              <a:rPr dirty="0" smtClean="0" sz="1800" spc="-9" i="1">
                <a:latin typeface="Arial"/>
                <a:cs typeface="Arial"/>
              </a:rPr>
              <a:t>e</a:t>
            </a:r>
            <a:r>
              <a:rPr dirty="0" smtClean="0" sz="1800" spc="0" i="1">
                <a:latin typeface="Arial"/>
                <a:cs typeface="Arial"/>
              </a:rPr>
              <a:t>ntr</a:t>
            </a:r>
            <a:r>
              <a:rPr dirty="0" smtClean="0" sz="1800" spc="-4" i="1">
                <a:latin typeface="Arial"/>
                <a:cs typeface="Arial"/>
              </a:rPr>
              <a:t>a</a:t>
            </a:r>
            <a:r>
              <a:rPr dirty="0" smtClean="0" sz="1800" spc="0" i="1">
                <a:latin typeface="Arial"/>
                <a:cs typeface="Arial"/>
              </a:rPr>
              <a:t>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11339" y="4795956"/>
            <a:ext cx="110187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i="1">
                <a:latin typeface="Arial"/>
                <a:cs typeface="Arial"/>
              </a:rPr>
              <a:t>for</a:t>
            </a:r>
            <a:r>
              <a:rPr dirty="0" smtClean="0" sz="1800" spc="0" i="1">
                <a:latin typeface="Arial"/>
                <a:cs typeface="Arial"/>
              </a:rPr>
              <a:t> </a:t>
            </a:r>
            <a:r>
              <a:rPr dirty="0" smtClean="0" sz="1800" spc="0" i="1">
                <a:latin typeface="Arial"/>
                <a:cs typeface="Arial"/>
              </a:rPr>
              <a:t>P</a:t>
            </a:r>
            <a:r>
              <a:rPr dirty="0" smtClean="0" sz="1800" spc="4" i="1">
                <a:latin typeface="Arial"/>
                <a:cs typeface="Arial"/>
              </a:rPr>
              <a:t>Q</a:t>
            </a:r>
            <a:r>
              <a:rPr dirty="0" smtClean="0" sz="1800" spc="0" i="1">
                <a:latin typeface="Arial"/>
                <a:cs typeface="Arial"/>
              </a:rPr>
              <a:t>RS: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3957" y="5070276"/>
            <a:ext cx="48447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Diab</a:t>
            </a:r>
            <a:r>
              <a:rPr dirty="0" smtClean="0" sz="1800" spc="-4" b="1" i="1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te</a:t>
            </a:r>
            <a:r>
              <a:rPr dirty="0" smtClean="0" sz="1800" spc="-9" b="1" i="1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,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-9" b="1" i="1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OPD/A</a:t>
            </a:r>
            <a:r>
              <a:rPr dirty="0" smtClean="0" sz="1800" spc="-4" b="1" i="1">
                <a:solidFill>
                  <a:srgbClr val="006FC0"/>
                </a:solidFill>
                <a:latin typeface="Arial"/>
                <a:cs typeface="Arial"/>
              </a:rPr>
              <a:t>s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thma,</a:t>
            </a:r>
            <a:r>
              <a:rPr dirty="0" smtClean="0" sz="1800" spc="14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H</a:t>
            </a:r>
            <a:r>
              <a:rPr dirty="0" smtClean="0" sz="1800" spc="-9" b="1" i="1">
                <a:solidFill>
                  <a:srgbClr val="006FC0"/>
                </a:solidFill>
                <a:latin typeface="Arial"/>
                <a:cs typeface="Arial"/>
              </a:rPr>
              <a:t>e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mtClean="0" sz="1800" spc="-9" b="1" i="1">
                <a:solidFill>
                  <a:srgbClr val="006FC0"/>
                </a:solidFill>
                <a:latin typeface="Arial"/>
                <a:cs typeface="Arial"/>
              </a:rPr>
              <a:t>r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dirty="0" smtClean="0" sz="1800" spc="14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Fai</a:t>
            </a:r>
            <a:r>
              <a:rPr dirty="0" smtClean="0" sz="1800" spc="4" b="1" i="1">
                <a:solidFill>
                  <a:srgbClr val="006FC0"/>
                </a:solidFill>
                <a:latin typeface="Arial"/>
                <a:cs typeface="Arial"/>
              </a:rPr>
              <a:t>l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ure,</a:t>
            </a:r>
            <a:r>
              <a:rPr dirty="0" smtClean="0" sz="1800" spc="-4" b="1" i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C</a:t>
            </a:r>
            <a:r>
              <a:rPr dirty="0" smtClean="0" sz="1800" spc="-4" b="1" i="1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dirty="0" smtClean="0" sz="1800" spc="0" b="1" i="1">
                <a:solidFill>
                  <a:srgbClr val="006FC0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7029" y="5695367"/>
            <a:ext cx="2672987" cy="6685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396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>
                <a:latin typeface="Arial"/>
                <a:cs typeface="Arial"/>
              </a:rPr>
              <a:t>E</a:t>
            </a:r>
            <a:r>
              <a:rPr dirty="0" smtClean="0" sz="1100" spc="-9">
                <a:latin typeface="Arial"/>
                <a:cs typeface="Arial"/>
              </a:rPr>
              <a:t>x</a:t>
            </a:r>
            <a:r>
              <a:rPr dirty="0" smtClean="0" sz="1100" spc="0">
                <a:latin typeface="Arial"/>
                <a:cs typeface="Arial"/>
              </a:rPr>
              <a:t>amp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om: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254">
                <a:latin typeface="Arial"/>
                <a:cs typeface="Arial"/>
              </a:rPr>
              <a:t> </a:t>
            </a:r>
            <a:r>
              <a:rPr dirty="0" smtClean="0" sz="1100" spc="-4" b="1">
                <a:latin typeface="Arial"/>
                <a:cs typeface="Arial"/>
              </a:rPr>
              <a:t>R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r>
              <a:rPr dirty="0" smtClean="0" sz="1100" spc="-14" b="1">
                <a:latin typeface="Arial"/>
                <a:cs typeface="Arial"/>
              </a:rPr>
              <a:t>v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ew</a:t>
            </a:r>
            <a:r>
              <a:rPr dirty="0" smtClean="0" sz="1100" spc="-14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of</a:t>
            </a:r>
            <a:r>
              <a:rPr dirty="0" smtClean="0" sz="1100" spc="-4" b="1">
                <a:latin typeface="Arial"/>
                <a:cs typeface="Arial"/>
              </a:rPr>
              <a:t> </a:t>
            </a:r>
            <a:r>
              <a:rPr dirty="0" smtClean="0" sz="1100" spc="4" b="1">
                <a:latin typeface="Arial"/>
                <a:cs typeface="Arial"/>
              </a:rPr>
              <a:t>t</a:t>
            </a:r>
            <a:r>
              <a:rPr dirty="0" smtClean="0" sz="1100" spc="0" b="1">
                <a:latin typeface="Arial"/>
                <a:cs typeface="Arial"/>
              </a:rPr>
              <a:t>he</a:t>
            </a:r>
            <a:r>
              <a:rPr dirty="0" smtClean="0" sz="1100" spc="-19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2</a:t>
            </a:r>
            <a:r>
              <a:rPr dirty="0" smtClean="0" sz="1100" spc="-4" b="1">
                <a:latin typeface="Arial"/>
                <a:cs typeface="Arial"/>
              </a:rPr>
              <a:t>0</a:t>
            </a:r>
            <a:r>
              <a:rPr dirty="0" smtClean="0" sz="1100" spc="0" b="1">
                <a:latin typeface="Arial"/>
                <a:cs typeface="Arial"/>
              </a:rPr>
              <a:t>14</a:t>
            </a:r>
            <a:r>
              <a:rPr dirty="0" smtClean="0" sz="1100" spc="-9" b="1">
                <a:latin typeface="Arial"/>
                <a:cs typeface="Arial"/>
              </a:rPr>
              <a:t> </a:t>
            </a:r>
            <a:r>
              <a:rPr dirty="0" smtClean="0" sz="1100" spc="4" b="1">
                <a:latin typeface="Arial"/>
                <a:cs typeface="Arial"/>
              </a:rPr>
              <a:t>M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d-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100" spc="-4" b="1">
                <a:latin typeface="Arial"/>
                <a:cs typeface="Arial"/>
              </a:rPr>
              <a:t>Y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0" b="1">
                <a:latin typeface="Arial"/>
                <a:cs typeface="Arial"/>
              </a:rPr>
              <a:t>r</a:t>
            </a:r>
            <a:r>
              <a:rPr dirty="0" smtClean="0" sz="1100" spc="-14" b="1">
                <a:latin typeface="Arial"/>
                <a:cs typeface="Arial"/>
              </a:rPr>
              <a:t> </a:t>
            </a:r>
            <a:r>
              <a:rPr dirty="0" smtClean="0" sz="1100" spc="4" b="1">
                <a:latin typeface="Arial"/>
                <a:cs typeface="Arial"/>
              </a:rPr>
              <a:t>Q</a:t>
            </a:r>
            <a:r>
              <a:rPr dirty="0" smtClean="0" sz="1100" spc="0" b="1">
                <a:latin typeface="Arial"/>
                <a:cs typeface="Arial"/>
              </a:rPr>
              <a:t>u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4" b="1">
                <a:latin typeface="Arial"/>
                <a:cs typeface="Arial"/>
              </a:rPr>
              <a:t>l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4" b="1">
                <a:latin typeface="Arial"/>
                <a:cs typeface="Arial"/>
              </a:rPr>
              <a:t>t</a:t>
            </a:r>
            <a:r>
              <a:rPr dirty="0" smtClean="0" sz="1100" spc="0" b="1">
                <a:latin typeface="Arial"/>
                <a:cs typeface="Arial"/>
              </a:rPr>
              <a:t>y</a:t>
            </a:r>
            <a:r>
              <a:rPr dirty="0" smtClean="0" sz="1100" spc="-54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a</a:t>
            </a:r>
            <a:r>
              <a:rPr dirty="0" smtClean="0" sz="1100" spc="-4" b="1">
                <a:latin typeface="Arial"/>
                <a:cs typeface="Arial"/>
              </a:rPr>
              <a:t>n</a:t>
            </a:r>
            <a:r>
              <a:rPr dirty="0" smtClean="0" sz="1100" spc="0" b="1">
                <a:latin typeface="Arial"/>
                <a:cs typeface="Arial"/>
              </a:rPr>
              <a:t>d</a:t>
            </a:r>
            <a:r>
              <a:rPr dirty="0" smtClean="0" sz="1100" spc="0" b="1">
                <a:latin typeface="Arial"/>
                <a:cs typeface="Arial"/>
              </a:rPr>
              <a:t> </a:t>
            </a:r>
            <a:r>
              <a:rPr dirty="0" smtClean="0" sz="1100" spc="0" b="1">
                <a:latin typeface="Arial"/>
                <a:cs typeface="Arial"/>
              </a:rPr>
              <a:t>R</a:t>
            </a:r>
            <a:r>
              <a:rPr dirty="0" smtClean="0" sz="1100" spc="-4" b="1">
                <a:latin typeface="Arial"/>
                <a:cs typeface="Arial"/>
              </a:rPr>
              <a:t>e</a:t>
            </a:r>
            <a:r>
              <a:rPr dirty="0" smtClean="0" sz="1100" spc="0" b="1">
                <a:latin typeface="Arial"/>
                <a:cs typeface="Arial"/>
              </a:rPr>
              <a:t>s</a:t>
            </a:r>
            <a:r>
              <a:rPr dirty="0" smtClean="0" sz="1100" spc="-4" b="1">
                <a:latin typeface="Arial"/>
                <a:cs typeface="Arial"/>
              </a:rPr>
              <a:t>o</a:t>
            </a:r>
            <a:r>
              <a:rPr dirty="0" smtClean="0" sz="1100" spc="0" b="1">
                <a:latin typeface="Arial"/>
                <a:cs typeface="Arial"/>
              </a:rPr>
              <a:t>urce</a:t>
            </a:r>
            <a:r>
              <a:rPr dirty="0" smtClean="0" sz="1100" spc="4" b="1">
                <a:latin typeface="Arial"/>
                <a:cs typeface="Arial"/>
              </a:rPr>
              <a:t> </a:t>
            </a:r>
            <a:r>
              <a:rPr dirty="0" smtClean="0" sz="1100" spc="-4" b="1">
                <a:latin typeface="Arial"/>
                <a:cs typeface="Arial"/>
              </a:rPr>
              <a:t>U</a:t>
            </a:r>
            <a:r>
              <a:rPr dirty="0" smtClean="0" sz="1100" spc="0" b="1">
                <a:latin typeface="Arial"/>
                <a:cs typeface="Arial"/>
              </a:rPr>
              <a:t>se</a:t>
            </a:r>
            <a:r>
              <a:rPr dirty="0" smtClean="0" sz="1100" spc="-9" b="1">
                <a:latin typeface="Arial"/>
                <a:cs typeface="Arial"/>
              </a:rPr>
              <a:t> </a:t>
            </a:r>
            <a:r>
              <a:rPr dirty="0" smtClean="0" sz="1100" spc="-4" b="1">
                <a:latin typeface="Arial"/>
                <a:cs typeface="Arial"/>
              </a:rPr>
              <a:t>R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r>
              <a:rPr dirty="0" smtClean="0" sz="1100" spc="-4" b="1">
                <a:latin typeface="Arial"/>
                <a:cs typeface="Arial"/>
              </a:rPr>
              <a:t>p</a:t>
            </a:r>
            <a:r>
              <a:rPr dirty="0" smtClean="0" sz="1100" spc="0" b="1">
                <a:latin typeface="Arial"/>
                <a:cs typeface="Arial"/>
              </a:rPr>
              <a:t>or</a:t>
            </a:r>
            <a:r>
              <a:rPr dirty="0" smtClean="0" sz="1100" spc="4" b="1">
                <a:latin typeface="Arial"/>
                <a:cs typeface="Arial"/>
              </a:rPr>
              <a:t>t</a:t>
            </a:r>
            <a:r>
              <a:rPr dirty="0" smtClean="0" sz="1100" spc="0" b="1">
                <a:latin typeface="Arial"/>
                <a:cs typeface="Arial"/>
              </a:rPr>
              <a:t>s</a:t>
            </a:r>
            <a:r>
              <a:rPr dirty="0" smtClean="0" sz="1100" spc="0" b="1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Ju</a:t>
            </a:r>
            <a:r>
              <a:rPr dirty="0" smtClean="0" sz="1100" spc="-4">
                <a:latin typeface="Arial"/>
                <a:cs typeface="Arial"/>
              </a:rPr>
              <a:t>n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19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3,</a:t>
            </a:r>
            <a:r>
              <a:rPr dirty="0" smtClean="0" sz="1100" spc="-14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2</a:t>
            </a:r>
            <a:r>
              <a:rPr dirty="0" smtClean="0" sz="1100" spc="-4">
                <a:latin typeface="Arial"/>
                <a:cs typeface="Arial"/>
              </a:rPr>
              <a:t>0</a:t>
            </a:r>
            <a:r>
              <a:rPr dirty="0" smtClean="0" sz="1100" spc="0">
                <a:latin typeface="Arial"/>
                <a:cs typeface="Arial"/>
              </a:rPr>
              <a:t>1</a:t>
            </a:r>
            <a:r>
              <a:rPr dirty="0" smtClean="0" sz="1100" spc="-4">
                <a:latin typeface="Arial"/>
                <a:cs typeface="Arial"/>
              </a:rPr>
              <a:t>5</a:t>
            </a:r>
            <a:r>
              <a:rPr dirty="0" smtClean="0" sz="1100" spc="0">
                <a:latin typeface="Arial"/>
                <a:cs typeface="Arial"/>
              </a:rPr>
              <a:t>,</a:t>
            </a:r>
            <a:r>
              <a:rPr dirty="0" smtClean="0" sz="1100" spc="-9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C</a:t>
            </a:r>
            <a:r>
              <a:rPr dirty="0" smtClean="0" sz="1100" spc="-19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S</a:t>
            </a:r>
            <a:r>
              <a:rPr dirty="0" smtClean="0" sz="1100" spc="14">
                <a:latin typeface="Arial"/>
                <a:cs typeface="Arial"/>
              </a:rPr>
              <a:t> </a:t>
            </a:r>
            <a:r>
              <a:rPr dirty="0" smtClean="0" sz="1100" spc="-19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care</a:t>
            </a:r>
            <a:r>
              <a:rPr dirty="0" smtClean="0" sz="1100" spc="4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L</a:t>
            </a:r>
            <a:r>
              <a:rPr dirty="0" smtClean="0" sz="1100" spc="-4">
                <a:latin typeface="Arial"/>
                <a:cs typeface="Arial"/>
              </a:rPr>
              <a:t>e</a:t>
            </a:r>
            <a:r>
              <a:rPr dirty="0" smtClean="0" sz="1100" spc="0">
                <a:latin typeface="Arial"/>
                <a:cs typeface="Arial"/>
              </a:rPr>
              <a:t>arn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ng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N</a:t>
            </a:r>
            <a:r>
              <a:rPr dirty="0" smtClean="0" sz="1100" spc="0">
                <a:latin typeface="Arial"/>
                <a:cs typeface="Arial"/>
              </a:rPr>
              <a:t>et</a:t>
            </a:r>
            <a:r>
              <a:rPr dirty="0" smtClean="0" sz="1100" spc="-14">
                <a:latin typeface="Arial"/>
                <a:cs typeface="Arial"/>
              </a:rPr>
              <a:t>w</a:t>
            </a:r>
            <a:r>
              <a:rPr dirty="0" smtClean="0" sz="1100" spc="0">
                <a:latin typeface="Arial"/>
                <a:cs typeface="Arial"/>
              </a:rPr>
              <a:t>ork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75959" y="3293110"/>
            <a:ext cx="1926082" cy="1033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703958" y="3216910"/>
            <a:ext cx="2535682" cy="8813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01168" y="361188"/>
            <a:ext cx="4796028" cy="845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5668" y="1846582"/>
            <a:ext cx="6898310" cy="8209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5"/>
              </a:lnSpc>
              <a:spcBef>
                <a:spcPts val="160"/>
              </a:spcBef>
            </a:pPr>
            <a:r>
              <a:rPr dirty="0" smtClean="0" baseline="18353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714" sz="2700" spc="138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For</a:t>
            </a:r>
            <a:r>
              <a:rPr dirty="0" smtClean="0" baseline="8837" sz="4050" spc="-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information</a:t>
            </a:r>
            <a:r>
              <a:rPr dirty="0" smtClean="0" baseline="8837" sz="4050" spc="-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on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the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Mi</a:t>
            </a:r>
            <a:r>
              <a:rPr dirty="0" smtClean="0" baseline="8837" sz="4050" spc="4">
                <a:latin typeface="Lucida Sans Unicode"/>
                <a:cs typeface="Lucida Sans Unicode"/>
              </a:rPr>
              <a:t>d</a:t>
            </a:r>
            <a:r>
              <a:rPr dirty="0" smtClean="0" baseline="8837" sz="4050" spc="0">
                <a:latin typeface="Lucida Sans Unicode"/>
                <a:cs typeface="Lucida Sans Unicode"/>
              </a:rPr>
              <a:t>-Ye</a:t>
            </a:r>
            <a:r>
              <a:rPr dirty="0" smtClean="0" baseline="8837" sz="4050" spc="-9">
                <a:latin typeface="Lucida Sans Unicode"/>
                <a:cs typeface="Lucida Sans Unicode"/>
              </a:rPr>
              <a:t>a</a:t>
            </a:r>
            <a:r>
              <a:rPr dirty="0" smtClean="0" baseline="8837" sz="4050" spc="0">
                <a:latin typeface="Lucida Sans Unicode"/>
                <a:cs typeface="Lucida Sans Unicode"/>
              </a:rPr>
              <a:t>r</a:t>
            </a:r>
            <a:r>
              <a:rPr dirty="0" smtClean="0" baseline="8837" sz="4050" spc="-14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QRUR:</a:t>
            </a:r>
            <a:endParaRPr sz="2700">
              <a:latin typeface="Lucida Sans Unicode"/>
              <a:cs typeface="Lucida Sans Unicode"/>
            </a:endParaRPr>
          </a:p>
          <a:p>
            <a:pPr marL="269036" marR="51434">
              <a:lnSpc>
                <a:spcPts val="3250"/>
              </a:lnSpc>
              <a:spcBef>
                <a:spcPts val="1"/>
              </a:spcBef>
            </a:pP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2015</a:t>
            </a:r>
            <a:r>
              <a:rPr dirty="0" smtClean="0" baseline="3213" sz="4050" spc="4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QRUR</a:t>
            </a:r>
            <a:r>
              <a:rPr dirty="0" smtClean="0" baseline="3213" sz="4050" spc="4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and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3213" sz="405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2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017</a:t>
            </a:r>
            <a:r>
              <a:rPr dirty="0" smtClean="0" baseline="3213" sz="4050" spc="19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Value</a:t>
            </a:r>
            <a:r>
              <a:rPr dirty="0" smtClean="0" baseline="3213" sz="4050" spc="-19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Modi</a:t>
            </a:r>
            <a:r>
              <a:rPr dirty="0" smtClean="0" baseline="3213" sz="4050" spc="4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f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ier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5668" y="2980819"/>
            <a:ext cx="7262283" cy="8209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434">
              <a:lnSpc>
                <a:spcPts val="3215"/>
              </a:lnSpc>
              <a:spcBef>
                <a:spcPts val="160"/>
              </a:spcBef>
            </a:pPr>
            <a:r>
              <a:rPr dirty="0" smtClean="0" baseline="18353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714" sz="2700" spc="138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Acc</a:t>
            </a:r>
            <a:r>
              <a:rPr dirty="0" smtClean="0" baseline="8837" sz="4050" spc="-9">
                <a:latin typeface="Lucida Sans Unicode"/>
                <a:cs typeface="Lucida Sans Unicode"/>
              </a:rPr>
              <a:t>e</a:t>
            </a:r>
            <a:r>
              <a:rPr dirty="0" smtClean="0" baseline="8837" sz="4050" spc="0">
                <a:latin typeface="Lucida Sans Unicode"/>
                <a:cs typeface="Lucida Sans Unicode"/>
              </a:rPr>
              <a:t>ss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-9">
                <a:latin typeface="Lucida Sans Unicode"/>
                <a:cs typeface="Lucida Sans Unicode"/>
              </a:rPr>
              <a:t>2</a:t>
            </a:r>
            <a:r>
              <a:rPr dirty="0" smtClean="0" baseline="8837" sz="4050" spc="0">
                <a:latin typeface="Lucida Sans Unicode"/>
                <a:cs typeface="Lucida Sans Unicode"/>
              </a:rPr>
              <a:t>015</a:t>
            </a:r>
            <a:r>
              <a:rPr dirty="0" smtClean="0" baseline="8837" sz="4050" spc="1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Mi</a:t>
            </a:r>
            <a:r>
              <a:rPr dirty="0" smtClean="0" baseline="8837" sz="4050" spc="14">
                <a:latin typeface="Lucida Sans Unicode"/>
                <a:cs typeface="Lucida Sans Unicode"/>
              </a:rPr>
              <a:t>d</a:t>
            </a:r>
            <a:r>
              <a:rPr dirty="0" smtClean="0" baseline="8837" sz="4050" spc="0">
                <a:latin typeface="Lucida Sans Unicode"/>
                <a:cs typeface="Lucida Sans Unicode"/>
              </a:rPr>
              <a:t>-Ye</a:t>
            </a:r>
            <a:r>
              <a:rPr dirty="0" smtClean="0" baseline="8837" sz="4050" spc="-9">
                <a:latin typeface="Lucida Sans Unicode"/>
                <a:cs typeface="Lucida Sans Unicode"/>
              </a:rPr>
              <a:t>a</a:t>
            </a:r>
            <a:r>
              <a:rPr dirty="0" smtClean="0" baseline="8837" sz="4050" spc="0">
                <a:latin typeface="Lucida Sans Unicode"/>
                <a:cs typeface="Lucida Sans Unicode"/>
              </a:rPr>
              <a:t>r</a:t>
            </a:r>
            <a:r>
              <a:rPr dirty="0" smtClean="0" baseline="8837" sz="4050" spc="-14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QRUR</a:t>
            </a:r>
            <a:r>
              <a:rPr dirty="0" smtClean="0" baseline="8837" sz="4050" spc="1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at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CMS</a:t>
            </a:r>
            <a:endParaRPr sz="2700">
              <a:latin typeface="Lucida Sans Unicode"/>
              <a:cs typeface="Lucida Sans Unicode"/>
            </a:endParaRPr>
          </a:p>
          <a:p>
            <a:pPr marL="269036">
              <a:lnSpc>
                <a:spcPts val="3250"/>
              </a:lnSpc>
              <a:spcBef>
                <a:spcPts val="1"/>
              </a:spcBef>
            </a:pP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Enterprise</a:t>
            </a:r>
            <a:r>
              <a:rPr dirty="0" smtClean="0" baseline="3213" sz="4050" spc="-34" u="heavy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Por</a:t>
            </a:r>
            <a:r>
              <a:rPr dirty="0" smtClean="0" baseline="3213" sz="405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al</a:t>
            </a:r>
            <a:r>
              <a:rPr dirty="0" smtClean="0" baseline="3213" sz="4050" spc="0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  <a:hlinkClick r:id="rId4"/>
              </a:rPr>
              <a:t>usi</a:t>
            </a:r>
            <a:r>
              <a:rPr dirty="0" smtClean="0" baseline="3213" sz="4050" spc="9">
                <a:latin typeface="Lucida Sans Unicode"/>
                <a:cs typeface="Lucida Sans Unicode"/>
              </a:rPr>
              <a:t>n</a:t>
            </a:r>
            <a:r>
              <a:rPr dirty="0" smtClean="0" baseline="3213" sz="4050" spc="0">
                <a:latin typeface="Lucida Sans Unicode"/>
                <a:cs typeface="Lucida Sans Unicode"/>
              </a:rPr>
              <a:t>g</a:t>
            </a:r>
            <a:r>
              <a:rPr dirty="0" smtClean="0" baseline="3213" sz="4050" spc="-1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EI</a:t>
            </a:r>
            <a:r>
              <a:rPr dirty="0" smtClean="0" baseline="3213" sz="4050" spc="4">
                <a:latin typeface="Lucida Sans Unicode"/>
                <a:cs typeface="Lucida Sans Unicode"/>
              </a:rPr>
              <a:t>D</a:t>
            </a:r>
            <a:r>
              <a:rPr dirty="0" smtClean="0" baseline="3213" sz="4050" spc="0">
                <a:latin typeface="Lucida Sans Unicode"/>
                <a:cs typeface="Lucida Sans Unicode"/>
              </a:rPr>
              <a:t>M</a:t>
            </a:r>
            <a:r>
              <a:rPr dirty="0" smtClean="0" baseline="3213" sz="4050" spc="-1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acc</a:t>
            </a:r>
            <a:r>
              <a:rPr dirty="0" smtClean="0" baseline="3213" sz="4050" spc="-9">
                <a:latin typeface="Lucida Sans Unicode"/>
                <a:cs typeface="Lucida Sans Unicode"/>
              </a:rPr>
              <a:t>o</a:t>
            </a:r>
            <a:r>
              <a:rPr dirty="0" smtClean="0" baseline="3213" sz="4050" spc="0">
                <a:latin typeface="Lucida Sans Unicode"/>
                <a:cs typeface="Lucida Sans Unicode"/>
              </a:rPr>
              <a:t>unt</a:t>
            </a:r>
            <a:r>
              <a:rPr dirty="0" smtClean="0" baseline="3213" sz="4050" spc="14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with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668" y="3886075"/>
            <a:ext cx="7355511" cy="1502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9036" marR="79036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corr</a:t>
            </a:r>
            <a:r>
              <a:rPr dirty="0" smtClean="0" baseline="8837" sz="4050" spc="-9">
                <a:latin typeface="Lucida Sans Unicode"/>
                <a:cs typeface="Lucida Sans Unicode"/>
              </a:rPr>
              <a:t>e</a:t>
            </a:r>
            <a:r>
              <a:rPr dirty="0" smtClean="0" baseline="8837" sz="4050" spc="0">
                <a:latin typeface="Lucida Sans Unicode"/>
                <a:cs typeface="Lucida Sans Unicode"/>
              </a:rPr>
              <a:t>ct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role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ct val="128051"/>
              </a:lnSpc>
              <a:spcBef>
                <a:spcPts val="1056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800" spc="124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sz="2700" spc="0">
                <a:latin typeface="Lucida Sans Unicode"/>
                <a:cs typeface="Lucida Sans Unicode"/>
              </a:rPr>
              <a:t>For</a:t>
            </a:r>
            <a:r>
              <a:rPr dirty="0" smtClean="0" sz="2700" spc="-9">
                <a:latin typeface="Lucida Sans Unicode"/>
                <a:cs typeface="Lucida Sans Unicode"/>
              </a:rPr>
              <a:t> </a:t>
            </a:r>
            <a:r>
              <a:rPr dirty="0" smtClean="0" sz="2700" spc="0">
                <a:latin typeface="Lucida Sans Unicode"/>
                <a:cs typeface="Lucida Sans Unicode"/>
              </a:rPr>
              <a:t>information</a:t>
            </a:r>
            <a:r>
              <a:rPr dirty="0" smtClean="0" sz="2700" spc="-9">
                <a:latin typeface="Lucida Sans Unicode"/>
                <a:cs typeface="Lucida Sans Unicode"/>
              </a:rPr>
              <a:t> </a:t>
            </a:r>
            <a:r>
              <a:rPr dirty="0" smtClean="0" sz="2700" spc="0">
                <a:latin typeface="Lucida Sans Unicode"/>
                <a:cs typeface="Lucida Sans Unicode"/>
              </a:rPr>
              <a:t>about</a:t>
            </a:r>
            <a:r>
              <a:rPr dirty="0" smtClean="0" sz="2700" spc="0">
                <a:latin typeface="Lucida Sans Unicode"/>
                <a:cs typeface="Lucida Sans Unicode"/>
              </a:rPr>
              <a:t> </a:t>
            </a:r>
            <a:r>
              <a:rPr dirty="0" smtClean="0" sz="2700" spc="0">
                <a:latin typeface="Lucida Sans Unicode"/>
                <a:cs typeface="Lucida Sans Unicode"/>
              </a:rPr>
              <a:t>obtaining</a:t>
            </a:r>
            <a:r>
              <a:rPr dirty="0" smtClean="0" sz="2700" spc="-9">
                <a:latin typeface="Lucida Sans Unicode"/>
                <a:cs typeface="Lucida Sans Unicode"/>
              </a:rPr>
              <a:t> </a:t>
            </a:r>
            <a:r>
              <a:rPr dirty="0" smtClean="0" sz="2700" spc="0">
                <a:latin typeface="Lucida Sans Unicode"/>
                <a:cs typeface="Lucida Sans Unicode"/>
              </a:rPr>
              <a:t>Mi</a:t>
            </a:r>
            <a:r>
              <a:rPr dirty="0" smtClean="0" sz="2700" spc="14">
                <a:latin typeface="Lucida Sans Unicode"/>
                <a:cs typeface="Lucida Sans Unicode"/>
              </a:rPr>
              <a:t>d</a:t>
            </a:r>
            <a:r>
              <a:rPr dirty="0" smtClean="0" sz="2700" spc="0">
                <a:latin typeface="Lucida Sans Unicode"/>
                <a:cs typeface="Lucida Sans Unicode"/>
              </a:rPr>
              <a:t>-Ye</a:t>
            </a:r>
            <a:r>
              <a:rPr dirty="0" smtClean="0" sz="2700" spc="-9">
                <a:latin typeface="Lucida Sans Unicode"/>
                <a:cs typeface="Lucida Sans Unicode"/>
              </a:rPr>
              <a:t>a</a:t>
            </a:r>
            <a:r>
              <a:rPr dirty="0" smtClean="0" sz="2700" spc="0">
                <a:latin typeface="Lucida Sans Unicode"/>
                <a:cs typeface="Lucida Sans Unicode"/>
              </a:rPr>
              <a:t>r</a:t>
            </a:r>
            <a:endParaRPr sz="2700">
              <a:latin typeface="Lucida Sans Unicode"/>
              <a:cs typeface="Lucida Sans Unicode"/>
            </a:endParaRPr>
          </a:p>
          <a:p>
            <a:pPr marL="269036" marR="79036">
              <a:lnSpc>
                <a:spcPts val="3250"/>
              </a:lnSpc>
              <a:spcBef>
                <a:spcPts val="162"/>
              </a:spcBef>
            </a:pPr>
            <a:r>
              <a:rPr dirty="0" smtClean="0" baseline="3213" sz="4050" spc="0">
                <a:latin typeface="Lucida Sans Unicode"/>
                <a:cs typeface="Lucida Sans Unicode"/>
              </a:rPr>
              <a:t>QRUR:</a:t>
            </a:r>
            <a:r>
              <a:rPr dirty="0" smtClean="0" baseline="3213" sz="4050" spc="0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How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to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3213" sz="4050" spc="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btain</a:t>
            </a:r>
            <a:r>
              <a:rPr dirty="0" smtClean="0" baseline="3213" sz="405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3213" sz="405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QRUR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2000" y="2416937"/>
            <a:ext cx="1089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2828558" y="2416937"/>
            <a:ext cx="1089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555462" y="2416937"/>
            <a:ext cx="1082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529890" y="2416937"/>
            <a:ext cx="1111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5557519" y="2416937"/>
            <a:ext cx="106006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594044" y="3551174"/>
            <a:ext cx="1037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2795142" y="5137912"/>
            <a:ext cx="10814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242165" y="5137912"/>
            <a:ext cx="1082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462906" y="5137912"/>
            <a:ext cx="10721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4759485" y="5137912"/>
            <a:ext cx="108272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762000" y="2286000"/>
            <a:ext cx="6970776" cy="38004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3294126"/>
            <a:ext cx="3886200" cy="3290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5024374" y="3289363"/>
            <a:ext cx="3895725" cy="3300349"/>
          </a:xfrm>
          <a:custGeom>
            <a:avLst/>
            <a:gdLst/>
            <a:ahLst/>
            <a:cxnLst/>
            <a:rect l="l" t="t" r="r" b="b"/>
            <a:pathLst>
              <a:path w="3895725" h="3300349">
                <a:moveTo>
                  <a:pt x="0" y="3300349"/>
                </a:moveTo>
                <a:lnTo>
                  <a:pt x="3895725" y="3300349"/>
                </a:lnTo>
                <a:lnTo>
                  <a:pt x="3895725" y="0"/>
                </a:lnTo>
                <a:lnTo>
                  <a:pt x="0" y="0"/>
                </a:lnTo>
                <a:lnTo>
                  <a:pt x="0" y="33003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01168" y="361188"/>
            <a:ext cx="8650224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550892"/>
            <a:ext cx="7167503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0"/>
              </a:lnSpc>
              <a:spcBef>
                <a:spcPts val="120"/>
              </a:spcBef>
            </a:pPr>
            <a:r>
              <a:rPr dirty="0" smtClean="0" baseline="17797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178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178" sz="2025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Ca</a:t>
            </a:r>
            <a:r>
              <a:rPr dirty="0" smtClean="0" baseline="8677" sz="3000" spc="4">
                <a:latin typeface="Lucida Sans Unicode"/>
                <a:cs typeface="Lucida Sans Unicode"/>
              </a:rPr>
              <a:t>u</a:t>
            </a:r>
            <a:r>
              <a:rPr dirty="0" smtClean="0" baseline="8677" sz="3000" spc="0">
                <a:latin typeface="Lucida Sans Unicode"/>
                <a:cs typeface="Lucida Sans Unicode"/>
              </a:rPr>
              <a:t>t</a:t>
            </a:r>
            <a:r>
              <a:rPr dirty="0" smtClean="0" baseline="8677" sz="3000" spc="-9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o</a:t>
            </a:r>
            <a:r>
              <a:rPr dirty="0" smtClean="0" baseline="8677" sz="3000" spc="9">
                <a:latin typeface="Lucida Sans Unicode"/>
                <a:cs typeface="Lucida Sans Unicode"/>
              </a:rPr>
              <a:t>n</a:t>
            </a:r>
            <a:r>
              <a:rPr dirty="0" smtClean="0" baseline="8677" sz="3000" spc="0">
                <a:latin typeface="Lucida Sans Unicode"/>
                <a:cs typeface="Lucida Sans Unicode"/>
              </a:rPr>
              <a:t>:</a:t>
            </a:r>
            <a:r>
              <a:rPr dirty="0" smtClean="0" baseline="8677" sz="3000" spc="-3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Use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the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4">
                <a:latin typeface="Lucida Sans Unicode"/>
                <a:cs typeface="Lucida Sans Unicode"/>
              </a:rPr>
              <a:t>M</a:t>
            </a:r>
            <a:r>
              <a:rPr dirty="0" smtClean="0" baseline="8677" sz="3000" spc="0">
                <a:latin typeface="Lucida Sans Unicode"/>
                <a:cs typeface="Lucida Sans Unicode"/>
              </a:rPr>
              <a:t>easure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Specif</a:t>
            </a:r>
            <a:r>
              <a:rPr dirty="0" smtClean="0" baseline="8677" sz="3000" spc="-4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cations</a:t>
            </a:r>
            <a:r>
              <a:rPr dirty="0" smtClean="0" baseline="8677" sz="3000" spc="-2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for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he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S</a:t>
            </a:r>
            <a:r>
              <a:rPr dirty="0" smtClean="0" baseline="8677" sz="3000" spc="0">
                <a:latin typeface="Lucida Sans Unicode"/>
                <a:cs typeface="Lucida Sans Unicode"/>
              </a:rPr>
              <a:t>pecif</a:t>
            </a:r>
            <a:r>
              <a:rPr dirty="0" smtClean="0" baseline="8677" sz="3000" spc="-4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c</a:t>
            </a:r>
            <a:endParaRPr sz="2000">
              <a:latin typeface="Lucida Sans Unicode"/>
              <a:cs typeface="Lucida Sans Unicode"/>
            </a:endParaRPr>
          </a:p>
          <a:p>
            <a:pPr marL="269036" marR="38176">
              <a:lnSpc>
                <a:spcPts val="2195"/>
              </a:lnSpc>
            </a:pPr>
            <a:r>
              <a:rPr dirty="0" smtClean="0" baseline="5423" sz="3000" spc="0">
                <a:latin typeface="Lucida Sans Unicode"/>
                <a:cs typeface="Lucida Sans Unicode"/>
              </a:rPr>
              <a:t>Method</a:t>
            </a:r>
            <a:r>
              <a:rPr dirty="0" smtClean="0" baseline="5423" sz="3000" spc="-2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of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4">
                <a:latin typeface="Lucida Sans Unicode"/>
                <a:cs typeface="Lucida Sans Unicode"/>
              </a:rPr>
              <a:t>R</a:t>
            </a:r>
            <a:r>
              <a:rPr dirty="0" smtClean="0" baseline="5423" sz="3000" spc="0">
                <a:latin typeface="Lucida Sans Unicode"/>
                <a:cs typeface="Lucida Sans Unicode"/>
              </a:rPr>
              <a:t>eport</a:t>
            </a:r>
            <a:r>
              <a:rPr dirty="0" smtClean="0" baseline="5423" sz="3000" spc="-9">
                <a:latin typeface="Lucida Sans Unicode"/>
                <a:cs typeface="Lucida Sans Unicode"/>
              </a:rPr>
              <a:t>i</a:t>
            </a:r>
            <a:r>
              <a:rPr dirty="0" smtClean="0" baseline="5423" sz="3000" spc="0">
                <a:latin typeface="Lucida Sans Unicode"/>
                <a:cs typeface="Lucida Sans Unicode"/>
              </a:rPr>
              <a:t>ng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24374" y="3289363"/>
            <a:ext cx="3895725" cy="33003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371600"/>
            <a:ext cx="5829300" cy="3333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3133725" y="3343274"/>
            <a:ext cx="6010275" cy="35147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33172" y="123444"/>
            <a:ext cx="8860536" cy="1335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105400" y="1371600"/>
            <a:ext cx="3581400" cy="1278001"/>
          </a:xfrm>
          <a:custGeom>
            <a:avLst/>
            <a:gdLst/>
            <a:ahLst/>
            <a:cxnLst/>
            <a:rect l="l" t="t" r="r" b="b"/>
            <a:pathLst>
              <a:path w="3581400" h="1278001">
                <a:moveTo>
                  <a:pt x="0" y="1278001"/>
                </a:moveTo>
                <a:lnTo>
                  <a:pt x="3581400" y="1278001"/>
                </a:lnTo>
                <a:lnTo>
                  <a:pt x="3581400" y="0"/>
                </a:lnTo>
                <a:lnTo>
                  <a:pt x="0" y="0"/>
                </a:lnTo>
                <a:lnTo>
                  <a:pt x="0" y="12780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745480" y="2414016"/>
            <a:ext cx="1965960" cy="0"/>
          </a:xfrm>
          <a:custGeom>
            <a:avLst/>
            <a:gdLst/>
            <a:ahLst/>
            <a:cxnLst/>
            <a:rect l="l" t="t" r="r" b="b"/>
            <a:pathLst>
              <a:path w="1965960" h="0">
                <a:moveTo>
                  <a:pt x="0" y="0"/>
                </a:moveTo>
                <a:lnTo>
                  <a:pt x="1965960" y="0"/>
                </a:lnTo>
              </a:path>
            </a:pathLst>
          </a:custGeom>
          <a:ln w="1650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96840" y="2581655"/>
            <a:ext cx="2528316" cy="0"/>
          </a:xfrm>
          <a:custGeom>
            <a:avLst/>
            <a:gdLst/>
            <a:ahLst/>
            <a:cxnLst/>
            <a:rect l="l" t="t" r="r" b="b"/>
            <a:pathLst>
              <a:path w="2528316" h="0">
                <a:moveTo>
                  <a:pt x="0" y="0"/>
                </a:moveTo>
                <a:lnTo>
                  <a:pt x="2528316" y="0"/>
                </a:lnTo>
              </a:path>
            </a:pathLst>
          </a:custGeom>
          <a:ln w="16509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185029" y="1426897"/>
            <a:ext cx="3369921" cy="3332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9">
                <a:latin typeface="Arial"/>
                <a:cs typeface="Arial"/>
              </a:rPr>
              <a:t>T</a:t>
            </a:r>
            <a:r>
              <a:rPr dirty="0" smtClean="0" sz="1100" spc="0">
                <a:latin typeface="Arial"/>
                <a:cs typeface="Arial"/>
              </a:rPr>
              <a:t>he</a:t>
            </a:r>
            <a:r>
              <a:rPr dirty="0" smtClean="0" sz="1100" spc="-29">
                <a:latin typeface="Arial"/>
                <a:cs typeface="Arial"/>
              </a:rPr>
              <a:t> </a:t>
            </a:r>
            <a:r>
              <a:rPr dirty="0" smtClean="0" sz="1100" spc="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-9">
                <a:latin typeface="Arial"/>
                <a:cs typeface="Arial"/>
              </a:rPr>
              <a:t>v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u</a:t>
            </a:r>
            <a:r>
              <a:rPr dirty="0" smtClean="0" sz="1100" spc="0">
                <a:latin typeface="Arial"/>
                <a:cs typeface="Arial"/>
              </a:rPr>
              <a:t>al</a:t>
            </a:r>
            <a:r>
              <a:rPr dirty="0" smtClean="0" sz="1100" spc="24">
                <a:latin typeface="Arial"/>
                <a:cs typeface="Arial"/>
              </a:rPr>
              <a:t> </a:t>
            </a:r>
            <a:r>
              <a:rPr dirty="0" smtClean="0" sz="1100" spc="-19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4">
                <a:latin typeface="Arial"/>
                <a:cs typeface="Arial"/>
              </a:rPr>
              <a:t>a</a:t>
            </a:r>
            <a:r>
              <a:rPr dirty="0" smtClean="0" sz="1100" spc="0">
                <a:latin typeface="Arial"/>
                <a:cs typeface="Arial"/>
              </a:rPr>
              <a:t>sure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o</a:t>
            </a:r>
            <a:r>
              <a:rPr dirty="0" smtClean="0" sz="1100" spc="-4">
                <a:latin typeface="Arial"/>
                <a:cs typeface="Arial"/>
              </a:rPr>
              <a:t>n</a:t>
            </a:r>
            <a:r>
              <a:rPr dirty="0" smtClean="0" sz="1100" spc="0">
                <a:latin typeface="Arial"/>
                <a:cs typeface="Arial"/>
              </a:rPr>
              <a:t>s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are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nc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u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0">
                <a:latin typeface="Arial"/>
                <a:cs typeface="Arial"/>
              </a:rPr>
              <a:t>ed</a:t>
            </a:r>
            <a:r>
              <a:rPr dirty="0" smtClean="0" sz="1100" spc="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9">
                <a:latin typeface="Arial"/>
                <a:cs typeface="Arial"/>
              </a:rPr>
              <a:t>t</a:t>
            </a:r>
            <a:r>
              <a:rPr dirty="0" smtClean="0" sz="1100" spc="0">
                <a:latin typeface="Arial"/>
                <a:cs typeface="Arial"/>
              </a:rPr>
              <a:t>he</a:t>
            </a:r>
            <a:endParaRPr sz="1100">
              <a:latin typeface="Arial"/>
              <a:cs typeface="Arial"/>
            </a:endParaRPr>
          </a:p>
          <a:p>
            <a:pPr marL="12700" marR="21031">
              <a:lnSpc>
                <a:spcPct val="95825"/>
              </a:lnSpc>
            </a:pPr>
            <a:r>
              <a:rPr dirty="0" smtClean="0" sz="1100" spc="-9">
                <a:latin typeface="Arial"/>
                <a:cs typeface="Arial"/>
              </a:rPr>
              <a:t>z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p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19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19">
                <a:latin typeface="Arial"/>
                <a:cs typeface="Arial"/>
              </a:rPr>
              <a:t> 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ed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2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0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16</a:t>
            </a:r>
            <a:r>
              <a:rPr dirty="0" smtClean="0" sz="1100" spc="-9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P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Q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n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d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100" spc="-1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v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d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u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al</a:t>
            </a:r>
            <a:r>
              <a:rPr dirty="0" smtClean="0" sz="1100" spc="-29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C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l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ai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m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s</a:t>
            </a:r>
            <a:r>
              <a:rPr dirty="0" smtClean="0" sz="1100" spc="-3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 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g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i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st</a:t>
            </a:r>
            <a:r>
              <a:rPr dirty="0" smtClean="0" sz="1100" spc="4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5"/>
              </a:rPr>
              <a:t>y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5029" y="1762311"/>
            <a:ext cx="3427866" cy="6687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396">
              <a:lnSpc>
                <a:spcPts val="1230"/>
              </a:lnSpc>
              <a:spcBef>
                <a:spcPts val="61"/>
              </a:spcBef>
            </a:pP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Me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100" spc="-4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u</a:t>
            </a:r>
            <a:r>
              <a:rPr dirty="0" smtClean="0" sz="1100" spc="0" b="1" u="heavy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re</a:t>
            </a:r>
            <a:r>
              <a:rPr dirty="0" smtClean="0" sz="1100" spc="-29" b="1">
                <a:solidFill>
                  <a:srgbClr val="0000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mtClean="0" sz="1100" spc="-4" b="1">
                <a:latin typeface="Arial"/>
                <a:cs typeface="Arial"/>
                <a:hlinkClick r:id="rId3"/>
              </a:rPr>
              <a:t>S</a:t>
            </a:r>
            <a:r>
              <a:rPr dirty="0" smtClean="0" sz="1100" spc="-4" b="1">
                <a:latin typeface="Arial"/>
                <a:cs typeface="Arial"/>
              </a:rPr>
              <a:t>p</a:t>
            </a:r>
            <a:r>
              <a:rPr dirty="0" smtClean="0" sz="1100" spc="0" b="1">
                <a:latin typeface="Arial"/>
                <a:cs typeface="Arial"/>
              </a:rPr>
              <a:t>e</a:t>
            </a:r>
            <a:r>
              <a:rPr dirty="0" smtClean="0" sz="1100" spc="-4" b="1">
                <a:latin typeface="Arial"/>
                <a:cs typeface="Arial"/>
              </a:rPr>
              <a:t>c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f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c</a:t>
            </a:r>
            <a:r>
              <a:rPr dirty="0" smtClean="0" sz="1100" spc="-4" b="1">
                <a:latin typeface="Arial"/>
                <a:cs typeface="Arial"/>
              </a:rPr>
              <a:t>a</a:t>
            </a:r>
            <a:r>
              <a:rPr dirty="0" smtClean="0" sz="1100" spc="0" b="1">
                <a:latin typeface="Arial"/>
                <a:cs typeface="Arial"/>
              </a:rPr>
              <a:t>t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-4" b="1">
                <a:latin typeface="Arial"/>
                <a:cs typeface="Arial"/>
              </a:rPr>
              <a:t>o</a:t>
            </a:r>
            <a:r>
              <a:rPr dirty="0" smtClean="0" sz="1100" spc="-4" b="1">
                <a:latin typeface="Arial"/>
                <a:cs typeface="Arial"/>
              </a:rPr>
              <a:t>n</a:t>
            </a:r>
            <a:r>
              <a:rPr dirty="0" smtClean="0" sz="1100" spc="0" b="1">
                <a:latin typeface="Arial"/>
                <a:cs typeface="Arial"/>
              </a:rPr>
              <a:t>s.</a:t>
            </a:r>
            <a:r>
              <a:rPr dirty="0" smtClean="0" sz="1100" spc="-50" b="1">
                <a:latin typeface="Arial"/>
                <a:cs typeface="Arial"/>
              </a:rPr>
              <a:t> </a:t>
            </a:r>
            <a:r>
              <a:rPr dirty="0" smtClean="0" sz="1100" spc="-14" b="1">
                <a:latin typeface="Arial"/>
                <a:cs typeface="Arial"/>
              </a:rPr>
              <a:t>T</a:t>
            </a:r>
            <a:r>
              <a:rPr dirty="0" smtClean="0" sz="1100" spc="-4" b="1">
                <a:latin typeface="Arial"/>
                <a:cs typeface="Arial"/>
              </a:rPr>
              <a:t>h</a:t>
            </a:r>
            <a:r>
              <a:rPr dirty="0" smtClean="0" sz="1100" spc="4" b="1">
                <a:latin typeface="Arial"/>
                <a:cs typeface="Arial"/>
              </a:rPr>
              <a:t>i</a:t>
            </a:r>
            <a:r>
              <a:rPr dirty="0" smtClean="0" sz="1100" spc="0" b="1">
                <a:latin typeface="Arial"/>
                <a:cs typeface="Arial"/>
              </a:rPr>
              <a:t>s</a:t>
            </a:r>
            <a:r>
              <a:rPr dirty="0" smtClean="0" sz="1100" spc="4" b="1">
                <a:latin typeface="Arial"/>
                <a:cs typeface="Arial"/>
              </a:rPr>
              <a:t> </a:t>
            </a:r>
            <a:r>
              <a:rPr dirty="0" smtClean="0" sz="1100" spc="-14">
                <a:latin typeface="Arial"/>
                <a:cs typeface="Arial"/>
              </a:rPr>
              <a:t>z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p</a:t>
            </a:r>
            <a:r>
              <a:rPr dirty="0" smtClean="0" sz="1100" spc="14">
                <a:latin typeface="Arial"/>
                <a:cs typeface="Arial"/>
              </a:rPr>
              <a:t> 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9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-9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so</a:t>
            </a:r>
            <a:r>
              <a:rPr dirty="0" smtClean="0" sz="1100" spc="-9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-4">
                <a:latin typeface="Arial"/>
                <a:cs typeface="Arial"/>
              </a:rPr>
              <a:t>c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u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0">
                <a:latin typeface="Arial"/>
                <a:cs typeface="Arial"/>
              </a:rPr>
              <a:t>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41"/>
              </a:lnSpc>
            </a:pP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-9">
                <a:latin typeface="Arial"/>
                <a:cs typeface="Arial"/>
              </a:rPr>
              <a:t>v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u</a:t>
            </a:r>
            <a:r>
              <a:rPr dirty="0" smtClean="0" sz="1100" spc="0">
                <a:latin typeface="Arial"/>
                <a:cs typeface="Arial"/>
              </a:rPr>
              <a:t>al</a:t>
            </a:r>
            <a:r>
              <a:rPr dirty="0" smtClean="0" sz="1100" spc="24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c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4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s</a:t>
            </a:r>
            <a:r>
              <a:rPr dirty="0" smtClean="0" sz="1100" spc="4">
                <a:latin typeface="Arial"/>
                <a:cs typeface="Arial"/>
              </a:rPr>
              <a:t>/</a:t>
            </a:r>
            <a:r>
              <a:rPr dirty="0" smtClean="0" sz="1100" spc="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9">
                <a:latin typeface="Arial"/>
                <a:cs typeface="Arial"/>
              </a:rPr>
              <a:t>g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s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y</a:t>
            </a:r>
            <a:r>
              <a:rPr dirty="0" smtClean="0" sz="1100" spc="-39">
                <a:latin typeface="Arial"/>
                <a:cs typeface="Arial"/>
              </a:rPr>
              <a:t> </a:t>
            </a:r>
            <a:r>
              <a:rPr dirty="0" smtClean="0" sz="1100" spc="4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4">
                <a:latin typeface="Arial"/>
                <a:cs typeface="Arial"/>
              </a:rPr>
              <a:t>a</a:t>
            </a:r>
            <a:r>
              <a:rPr dirty="0" smtClean="0" sz="1100" spc="0">
                <a:latin typeface="Arial"/>
                <a:cs typeface="Arial"/>
              </a:rPr>
              <a:t>sure</a:t>
            </a:r>
            <a:r>
              <a:rPr dirty="0" smtClean="0" sz="1100" spc="-29">
                <a:latin typeface="Arial"/>
                <a:cs typeface="Arial"/>
              </a:rPr>
              <a:t> 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ow</a:t>
            </a:r>
            <a:r>
              <a:rPr dirty="0" smtClean="0" sz="1100" spc="289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d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a</a:t>
            </a:r>
            <a:r>
              <a:rPr dirty="0" smtClean="0" sz="1100" spc="9">
                <a:latin typeface="Arial"/>
                <a:cs typeface="Arial"/>
              </a:rPr>
              <a:t>g</a:t>
            </a:r>
            <a:r>
              <a:rPr dirty="0" smtClean="0" sz="1100" spc="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ams.</a:t>
            </a:r>
            <a:r>
              <a:rPr dirty="0" smtClean="0" sz="1100" spc="274">
                <a:latin typeface="Arial"/>
                <a:cs typeface="Arial"/>
              </a:rPr>
              <a:t> </a:t>
            </a:r>
            <a:r>
              <a:rPr dirty="0" smtClean="0" sz="1100" spc="9">
                <a:latin typeface="Arial"/>
                <a:cs typeface="Arial"/>
              </a:rPr>
              <a:t>T</a:t>
            </a:r>
            <a:r>
              <a:rPr dirty="0" smtClean="0" sz="1100" spc="0">
                <a:latin typeface="Arial"/>
                <a:cs typeface="Arial"/>
              </a:rPr>
              <a:t>he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-19">
                <a:latin typeface="Arial"/>
                <a:cs typeface="Arial"/>
              </a:rPr>
              <a:t>M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4">
                <a:latin typeface="Arial"/>
                <a:cs typeface="Arial"/>
              </a:rPr>
              <a:t>a</a:t>
            </a:r>
            <a:r>
              <a:rPr dirty="0" smtClean="0" sz="1100" spc="0">
                <a:latin typeface="Arial"/>
                <a:cs typeface="Arial"/>
              </a:rPr>
              <a:t>sures</a:t>
            </a:r>
            <a:r>
              <a:rPr dirty="0" smtClean="0" sz="1100" spc="-14">
                <a:latin typeface="Arial"/>
                <a:cs typeface="Arial"/>
              </a:rPr>
              <a:t> </a:t>
            </a:r>
            <a:r>
              <a:rPr dirty="0" smtClean="0" sz="1100" spc="4">
                <a:latin typeface="Arial"/>
                <a:cs typeface="Arial"/>
              </a:rPr>
              <a:t>G</a:t>
            </a:r>
            <a:r>
              <a:rPr dirty="0" smtClean="0" sz="1100" spc="4">
                <a:latin typeface="Arial"/>
                <a:cs typeface="Arial"/>
              </a:rPr>
              <a:t>r</a:t>
            </a:r>
            <a:r>
              <a:rPr dirty="0" smtClean="0" sz="1100" spc="0">
                <a:latin typeface="Arial"/>
                <a:cs typeface="Arial"/>
              </a:rPr>
              <a:t>o</a:t>
            </a:r>
            <a:r>
              <a:rPr dirty="0" smtClean="0" sz="1100" spc="-4">
                <a:latin typeface="Arial"/>
                <a:cs typeface="Arial"/>
              </a:rPr>
              <a:t>u</a:t>
            </a:r>
            <a:r>
              <a:rPr dirty="0" smtClean="0" sz="1100" spc="0">
                <a:latin typeface="Arial"/>
                <a:cs typeface="Arial"/>
              </a:rPr>
              <a:t>p</a:t>
            </a:r>
            <a:r>
              <a:rPr dirty="0" smtClean="0" sz="1100" spc="-29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S</a:t>
            </a:r>
            <a:r>
              <a:rPr dirty="0" smtClean="0" sz="1100" spc="0">
                <a:latin typeface="Arial"/>
                <a:cs typeface="Arial"/>
              </a:rPr>
              <a:t>p</a:t>
            </a:r>
            <a:r>
              <a:rPr dirty="0" smtClean="0" sz="1100" spc="-4">
                <a:latin typeface="Arial"/>
                <a:cs typeface="Arial"/>
              </a:rPr>
              <a:t>e</a:t>
            </a:r>
            <a:r>
              <a:rPr dirty="0" smtClean="0" sz="1100" spc="0">
                <a:latin typeface="Arial"/>
                <a:cs typeface="Arial"/>
              </a:rPr>
              <a:t>c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cati</a:t>
            </a:r>
            <a:r>
              <a:rPr dirty="0" smtClean="0" sz="1100" spc="-4">
                <a:latin typeface="Arial"/>
                <a:cs typeface="Arial"/>
              </a:rPr>
              <a:t>o</a:t>
            </a:r>
            <a:r>
              <a:rPr dirty="0" smtClean="0" sz="1100" spc="0">
                <a:latin typeface="Arial"/>
                <a:cs typeface="Arial"/>
              </a:rPr>
              <a:t>ns</a:t>
            </a:r>
            <a:r>
              <a:rPr dirty="0" smtClean="0" sz="1100" spc="-4">
                <a:latin typeface="Arial"/>
                <a:cs typeface="Arial"/>
              </a:rPr>
              <a:t> </a:t>
            </a:r>
            <a:r>
              <a:rPr dirty="0" smtClean="0" sz="1100" spc="0">
                <a:latin typeface="Arial"/>
                <a:cs typeface="Arial"/>
              </a:rPr>
              <a:t>are</a:t>
            </a:r>
            <a:r>
              <a:rPr dirty="0" smtClean="0" sz="1100" spc="-1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nc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u</a:t>
            </a:r>
            <a:r>
              <a:rPr dirty="0" smtClean="0" sz="1100" spc="-4">
                <a:latin typeface="Arial"/>
                <a:cs typeface="Arial"/>
              </a:rPr>
              <a:t>d</a:t>
            </a:r>
            <a:r>
              <a:rPr dirty="0" smtClean="0" sz="1100" spc="0">
                <a:latin typeface="Arial"/>
                <a:cs typeface="Arial"/>
              </a:rPr>
              <a:t>ed</a:t>
            </a:r>
            <a:r>
              <a:rPr dirty="0" smtClean="0" sz="1100" spc="14">
                <a:latin typeface="Arial"/>
                <a:cs typeface="Arial"/>
              </a:rPr>
              <a:t> 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n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9">
                <a:latin typeface="Arial"/>
                <a:cs typeface="Arial"/>
              </a:rPr>
              <a:t>t</a:t>
            </a:r>
            <a:r>
              <a:rPr dirty="0" smtClean="0" sz="1100" spc="0">
                <a:latin typeface="Arial"/>
                <a:cs typeface="Arial"/>
              </a:rPr>
              <a:t>he</a:t>
            </a:r>
            <a:r>
              <a:rPr dirty="0" smtClean="0" sz="1100" spc="-19">
                <a:latin typeface="Arial"/>
                <a:cs typeface="Arial"/>
              </a:rPr>
              <a:t> </a:t>
            </a:r>
            <a:r>
              <a:rPr dirty="0" smtClean="0" sz="1100" spc="-9">
                <a:latin typeface="Arial"/>
                <a:cs typeface="Arial"/>
              </a:rPr>
              <a:t>z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0">
                <a:latin typeface="Arial"/>
                <a:cs typeface="Arial"/>
              </a:rPr>
              <a:t>p</a:t>
            </a:r>
            <a:r>
              <a:rPr dirty="0" smtClean="0" sz="1100" spc="0">
                <a:latin typeface="Arial"/>
                <a:cs typeface="Arial"/>
              </a:rPr>
              <a:t> </a:t>
            </a:r>
            <a:r>
              <a:rPr dirty="0" smtClean="0" sz="1100" spc="14">
                <a:latin typeface="Arial"/>
                <a:cs typeface="Arial"/>
              </a:rPr>
              <a:t>f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</a:t>
            </a:r>
            <a:r>
              <a:rPr dirty="0" smtClean="0" sz="1100" spc="-19">
                <a:latin typeface="Arial"/>
                <a:cs typeface="Arial"/>
              </a:rPr>
              <a:t> 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-4">
                <a:latin typeface="Arial"/>
                <a:cs typeface="Arial"/>
              </a:rPr>
              <a:t>i</a:t>
            </a:r>
            <a:r>
              <a:rPr dirty="0" smtClean="0" sz="1100" spc="4">
                <a:latin typeface="Arial"/>
                <a:cs typeface="Arial"/>
              </a:rPr>
              <a:t>t</a:t>
            </a:r>
            <a:r>
              <a:rPr dirty="0" smtClean="0" sz="1100" spc="-4">
                <a:latin typeface="Arial"/>
                <a:cs typeface="Arial"/>
              </a:rPr>
              <a:t>l</a:t>
            </a:r>
            <a:r>
              <a:rPr dirty="0" smtClean="0" sz="1100" spc="0">
                <a:latin typeface="Arial"/>
                <a:cs typeface="Arial"/>
              </a:rPr>
              <a:t>ed</a:t>
            </a:r>
            <a:r>
              <a:rPr dirty="0" smtClean="0" sz="1100" spc="-14">
                <a:latin typeface="Arial"/>
                <a:cs typeface="Arial"/>
              </a:rPr>
              <a:t> 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2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0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16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Q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1100" spc="-9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u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res</a:t>
            </a:r>
            <a:r>
              <a:rPr dirty="0" smtClean="0" sz="1100" spc="-19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G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rou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85029" y="2433118"/>
            <a:ext cx="2621817" cy="165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30"/>
              </a:lnSpc>
              <a:spcBef>
                <a:spcPts val="61"/>
              </a:spcBef>
            </a:pP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ci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f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a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100" spc="-4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u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ng</a:t>
            </a:r>
            <a:r>
              <a:rPr dirty="0" smtClean="0" sz="1100" spc="-19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o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100" spc="0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ume</a:t>
            </a:r>
            <a:r>
              <a:rPr dirty="0" smtClean="0" sz="1100" spc="-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n</a:t>
            </a:r>
            <a:r>
              <a:rPr dirty="0" smtClean="0" sz="1100" spc="4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100" spc="9" b="1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</a:t>
            </a:r>
            <a:r>
              <a:rPr dirty="0" smtClean="0" sz="1100" spc="0" b="1">
                <a:latin typeface="Arial"/>
                <a:cs typeface="Arial"/>
                <a:hlinkClick r:id="rId2"/>
              </a:rPr>
              <a:t>: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201168" y="361188"/>
            <a:ext cx="5509260" cy="845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28600" y="3047936"/>
            <a:ext cx="8610600" cy="1046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5668" y="1557671"/>
            <a:ext cx="683219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9385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9058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Closed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c</a:t>
            </a:r>
            <a:r>
              <a:rPr dirty="0" smtClean="0" baseline="4519" sz="3600" spc="-9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pti</a:t>
            </a:r>
            <a:r>
              <a:rPr dirty="0" smtClean="0" baseline="4519" sz="3600" spc="4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ning</a:t>
            </a:r>
            <a:r>
              <a:rPr dirty="0" smtClean="0" baseline="4519" sz="3600" spc="1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will</a:t>
            </a:r>
            <a:r>
              <a:rPr dirty="0" smtClean="0" baseline="4519" sz="3600" spc="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appe</a:t>
            </a:r>
            <a:r>
              <a:rPr dirty="0" smtClean="0" baseline="4519" sz="3600" spc="-9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r</a:t>
            </a:r>
            <a:r>
              <a:rPr dirty="0" smtClean="0" baseline="4519" sz="3600" spc="1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und</a:t>
            </a:r>
            <a:r>
              <a:rPr dirty="0" smtClean="0" baseline="4519" sz="3600" spc="-4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r</a:t>
            </a:r>
            <a:r>
              <a:rPr dirty="0" smtClean="0" baseline="4519" sz="3600" spc="1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today’s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1923431"/>
            <a:ext cx="309809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present</a:t>
            </a:r>
            <a:r>
              <a:rPr dirty="0" smtClean="0" baseline="4519" sz="3600" spc="-9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ti</a:t>
            </a:r>
            <a:r>
              <a:rPr dirty="0" smtClean="0" baseline="4519" sz="3600" spc="4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n.</a:t>
            </a:r>
            <a:r>
              <a:rPr dirty="0" smtClean="0" baseline="4519" sz="3600" spc="14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To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see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4985" y="1923431"/>
            <a:ext cx="1625485" cy="695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70"/>
              </a:lnSpc>
              <a:spcBef>
                <a:spcPts val="143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more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lines</a:t>
            </a:r>
            <a:endParaRPr sz="2400">
              <a:latin typeface="Lucida Sans Unicode"/>
              <a:cs typeface="Lucida Sans Unicode"/>
            </a:endParaRPr>
          </a:p>
          <a:p>
            <a:pPr marL="41960" marR="45720">
              <a:lnSpc>
                <a:spcPts val="2610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below.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5782" y="1923431"/>
            <a:ext cx="37124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4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f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3851" y="1923431"/>
            <a:ext cx="152605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c</a:t>
            </a:r>
            <a:r>
              <a:rPr dirty="0" smtClean="0" baseline="4519" sz="3600" spc="-9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pti</a:t>
            </a:r>
            <a:r>
              <a:rPr dirty="0" smtClean="0" baseline="4519" sz="3600" spc="4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n</a:t>
            </a:r>
            <a:r>
              <a:rPr dirty="0" smtClean="0" baseline="4519" sz="3600" spc="-4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d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27721" y="1923431"/>
            <a:ext cx="75230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text,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2004" y="2289191"/>
            <a:ext cx="7377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click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4614" y="2289191"/>
            <a:ext cx="54409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the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3676" y="2289191"/>
            <a:ext cx="85559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small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5767" y="2289191"/>
            <a:ext cx="91095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arrow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30818" y="6582506"/>
            <a:ext cx="12435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0">
                <a:latin typeface="Lucida Sans Unicode"/>
                <a:cs typeface="Lucida Sans Unicode"/>
              </a:rPr>
              <a:t>3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429000" y="3733862"/>
            <a:ext cx="5246751" cy="3017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200400" y="4191000"/>
            <a:ext cx="304800" cy="2514600"/>
          </a:xfrm>
          <a:custGeom>
            <a:avLst/>
            <a:gdLst/>
            <a:ahLst/>
            <a:cxnLst/>
            <a:rect l="l" t="t" r="r" b="b"/>
            <a:pathLst>
              <a:path w="304800" h="2514600">
                <a:moveTo>
                  <a:pt x="304800" y="2514600"/>
                </a:moveTo>
                <a:lnTo>
                  <a:pt x="279809" y="2514515"/>
                </a:lnTo>
                <a:lnTo>
                  <a:pt x="255374" y="2514267"/>
                </a:lnTo>
                <a:lnTo>
                  <a:pt x="231572" y="2513862"/>
                </a:lnTo>
                <a:lnTo>
                  <a:pt x="208483" y="2513305"/>
                </a:lnTo>
                <a:lnTo>
                  <a:pt x="186183" y="2512604"/>
                </a:lnTo>
                <a:lnTo>
                  <a:pt x="164753" y="2511765"/>
                </a:lnTo>
                <a:lnTo>
                  <a:pt x="144271" y="2510795"/>
                </a:lnTo>
                <a:lnTo>
                  <a:pt x="124815" y="2509700"/>
                </a:lnTo>
                <a:lnTo>
                  <a:pt x="106464" y="2508487"/>
                </a:lnTo>
                <a:lnTo>
                  <a:pt x="89296" y="2507162"/>
                </a:lnTo>
                <a:lnTo>
                  <a:pt x="73391" y="2505732"/>
                </a:lnTo>
                <a:lnTo>
                  <a:pt x="58826" y="2504203"/>
                </a:lnTo>
                <a:lnTo>
                  <a:pt x="45680" y="2502582"/>
                </a:lnTo>
                <a:lnTo>
                  <a:pt x="34032" y="2500875"/>
                </a:lnTo>
                <a:lnTo>
                  <a:pt x="23961" y="2499089"/>
                </a:lnTo>
                <a:lnTo>
                  <a:pt x="8861" y="2495305"/>
                </a:lnTo>
                <a:lnTo>
                  <a:pt x="0" y="2489200"/>
                </a:lnTo>
                <a:lnTo>
                  <a:pt x="0" y="25400"/>
                </a:lnTo>
                <a:lnTo>
                  <a:pt x="1010" y="23324"/>
                </a:lnTo>
                <a:lnTo>
                  <a:pt x="3990" y="21294"/>
                </a:lnTo>
                <a:lnTo>
                  <a:pt x="15544" y="17393"/>
                </a:lnTo>
                <a:lnTo>
                  <a:pt x="34032" y="13752"/>
                </a:lnTo>
                <a:lnTo>
                  <a:pt x="45680" y="12046"/>
                </a:lnTo>
                <a:lnTo>
                  <a:pt x="58826" y="10424"/>
                </a:lnTo>
                <a:lnTo>
                  <a:pt x="73391" y="8893"/>
                </a:lnTo>
                <a:lnTo>
                  <a:pt x="89296" y="7461"/>
                </a:lnTo>
                <a:lnTo>
                  <a:pt x="106464" y="6133"/>
                </a:lnTo>
                <a:lnTo>
                  <a:pt x="124815" y="4917"/>
                </a:lnTo>
                <a:lnTo>
                  <a:pt x="144271" y="3819"/>
                </a:lnTo>
                <a:lnTo>
                  <a:pt x="164753" y="2846"/>
                </a:lnTo>
                <a:lnTo>
                  <a:pt x="186183" y="2004"/>
                </a:lnTo>
                <a:lnTo>
                  <a:pt x="208483" y="1300"/>
                </a:lnTo>
                <a:lnTo>
                  <a:pt x="231572" y="741"/>
                </a:lnTo>
                <a:lnTo>
                  <a:pt x="255374" y="334"/>
                </a:lnTo>
                <a:lnTo>
                  <a:pt x="279809" y="84"/>
                </a:lnTo>
                <a:lnTo>
                  <a:pt x="304800" y="0"/>
                </a:lnTo>
              </a:path>
            </a:pathLst>
          </a:custGeom>
          <a:ln w="57150">
            <a:solidFill>
              <a:srgbClr val="E36C0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-27432" y="662940"/>
            <a:ext cx="9189720" cy="850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5668" y="1639702"/>
            <a:ext cx="5323209" cy="5775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2410"/>
              </a:lnSpc>
              <a:spcBef>
                <a:spcPts val="120"/>
              </a:spcBef>
            </a:pPr>
            <a:r>
              <a:rPr dirty="0" smtClean="0" baseline="17797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178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7178" sz="2025" spc="26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2</a:t>
            </a:r>
            <a:r>
              <a:rPr dirty="0" smtClean="0" baseline="8677" sz="3000" spc="4">
                <a:latin typeface="Lucida Sans Unicode"/>
                <a:cs typeface="Lucida Sans Unicode"/>
              </a:rPr>
              <a:t>0</a:t>
            </a:r>
            <a:r>
              <a:rPr dirty="0" smtClean="0" baseline="8677" sz="3000" spc="0">
                <a:latin typeface="Lucida Sans Unicode"/>
                <a:cs typeface="Lucida Sans Unicode"/>
              </a:rPr>
              <a:t>16</a:t>
            </a:r>
            <a:r>
              <a:rPr dirty="0" smtClean="0" baseline="8677" sz="3000" spc="-3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Imp</a:t>
            </a:r>
            <a:r>
              <a:rPr dirty="0" smtClean="0" baseline="8677" sz="3000" spc="-9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emen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a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ion</a:t>
            </a:r>
            <a:r>
              <a:rPr dirty="0" smtClean="0" baseline="8677" sz="3000" spc="-3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Guide</a:t>
            </a:r>
            <a:endParaRPr sz="2000">
              <a:latin typeface="Lucida Sans Unicode"/>
              <a:cs typeface="Lucida Sans Unicode"/>
            </a:endParaRPr>
          </a:p>
          <a:p>
            <a:pPr marL="269036">
              <a:lnSpc>
                <a:spcPts val="2135"/>
              </a:lnSpc>
            </a:pPr>
            <a:r>
              <a:rPr dirty="0" smtClean="0" baseline="4820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820" sz="2700" spc="14">
                <a:solidFill>
                  <a:srgbClr val="6C8D23"/>
                </a:solidFill>
                <a:latin typeface="Lucida Sans Unicode"/>
                <a:cs typeface="Lucida Sans Unicode"/>
              </a:rPr>
              <a:t>v</a:t>
            </a:r>
            <a:r>
              <a:rPr dirty="0" smtClean="0" baseline="4820" sz="2700" spc="9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820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4820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4820" sz="2700" spc="0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820" sz="2700" spc="9">
                <a:solidFill>
                  <a:srgbClr val="6C8D23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4820" sz="2700" spc="0">
                <a:solidFill>
                  <a:srgbClr val="6C8D23"/>
                </a:solidFill>
                <a:latin typeface="Lucida Sans Unicode"/>
                <a:cs typeface="Lucida Sans Unicode"/>
              </a:rPr>
              <a:t>le:</a:t>
            </a:r>
            <a:r>
              <a:rPr dirty="0" smtClean="0" baseline="4820" sz="2700" spc="0">
                <a:solidFill>
                  <a:srgbClr val="6C8D2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mtClean="0" baseline="4820" sz="27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Q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RS</a:t>
            </a:r>
            <a:r>
              <a:rPr dirty="0" smtClean="0" baseline="4820" sz="2700" spc="9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How</a:t>
            </a:r>
            <a:r>
              <a:rPr dirty="0" smtClean="0" baseline="4820" sz="27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To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4820" sz="2700" spc="-9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G</a:t>
            </a:r>
            <a:r>
              <a:rPr dirty="0" smtClean="0" baseline="4820" sz="27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baseline="4820" sz="27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4820" sz="27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Started</a:t>
            </a:r>
            <a:r>
              <a:rPr dirty="0" smtClean="0" baseline="4820" sz="2700" spc="44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  <a:hlinkClick r:id="rId3"/>
              </a:rPr>
              <a:t>w</a:t>
            </a:r>
            <a:r>
              <a:rPr dirty="0" smtClean="0" baseline="4820" sz="2700" spc="9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b</a:t>
            </a:r>
            <a:r>
              <a:rPr dirty="0" smtClean="0" baseline="4820" sz="2700" spc="-9">
                <a:latin typeface="Lucida Sans Unicode"/>
                <a:cs typeface="Lucida Sans Unicode"/>
              </a:rPr>
              <a:t>p</a:t>
            </a:r>
            <a:r>
              <a:rPr dirty="0" smtClean="0" baseline="4820" sz="2700" spc="0">
                <a:latin typeface="Lucida Sans Unicode"/>
                <a:cs typeface="Lucida Sans Unicode"/>
              </a:rPr>
              <a:t>a</a:t>
            </a:r>
            <a:r>
              <a:rPr dirty="0" smtClean="0" baseline="4820" sz="2700" spc="4">
                <a:latin typeface="Lucida Sans Unicode"/>
                <a:cs typeface="Lucida Sans Unicode"/>
              </a:rPr>
              <a:t>g</a:t>
            </a:r>
            <a:r>
              <a:rPr dirty="0" smtClean="0" baseline="4820" sz="2700" spc="0">
                <a:latin typeface="Lucida Sans Unicode"/>
                <a:cs typeface="Lucida Sans Unicode"/>
              </a:rPr>
              <a:t>e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5668" y="2245150"/>
            <a:ext cx="6507451" cy="9553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7395">
              <a:lnSpc>
                <a:spcPts val="2175"/>
              </a:lnSpc>
              <a:spcBef>
                <a:spcPts val="108"/>
              </a:spcBef>
            </a:pP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In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f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mati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for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d</a:t>
            </a:r>
            <a:r>
              <a:rPr dirty="0" smtClean="0" baseline="8436" sz="2700" spc="-9">
                <a:solidFill>
                  <a:srgbClr val="F166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vid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8436" sz="2700" spc="9">
                <a:solidFill>
                  <a:srgbClr val="F166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8436" sz="2700" spc="49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EPs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and</a:t>
            </a:r>
            <a:r>
              <a:rPr dirty="0" smtClean="0" baseline="8436" sz="2700" spc="14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436" sz="2700" spc="4">
                <a:solidFill>
                  <a:srgbClr val="F16648"/>
                </a:solidFill>
                <a:latin typeface="Lucida Sans Unicode"/>
                <a:cs typeface="Lucida Sans Unicode"/>
              </a:rPr>
              <a:t>Q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RS</a:t>
            </a:r>
            <a:r>
              <a:rPr dirty="0" smtClean="0" baseline="8436" sz="2700" spc="9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group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436" sz="2700" spc="-9">
                <a:solidFill>
                  <a:srgbClr val="F166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actic</a:t>
            </a:r>
            <a:r>
              <a:rPr dirty="0" smtClean="0" baseline="8436" sz="2700" spc="4">
                <a:solidFill>
                  <a:srgbClr val="F16648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  <a:p>
            <a:pPr marL="247395" marR="34290">
              <a:lnSpc>
                <a:spcPts val="2160"/>
              </a:lnSpc>
            </a:pP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pa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ci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436" sz="2700" spc="9">
                <a:solidFill>
                  <a:srgbClr val="F16648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36" sz="2700" spc="-4">
                <a:solidFill>
                  <a:srgbClr val="F16648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g</a:t>
            </a:r>
            <a:r>
              <a:rPr dirty="0" smtClean="0" baseline="8436" sz="2700" spc="5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in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20</a:t>
            </a:r>
            <a:r>
              <a:rPr dirty="0" smtClean="0" baseline="8436" sz="2700" spc="4">
                <a:solidFill>
                  <a:srgbClr val="F16648"/>
                </a:solidFill>
                <a:latin typeface="Lucida Sans Unicode"/>
                <a:cs typeface="Lucida Sans Unicode"/>
              </a:rPr>
              <a:t>1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6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PQ</a:t>
            </a:r>
            <a:r>
              <a:rPr dirty="0" smtClean="0" baseline="8436" sz="2700" spc="4">
                <a:solidFill>
                  <a:srgbClr val="F16648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solidFill>
                  <a:srgbClr val="F16648"/>
                </a:solidFill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  <a:p>
            <a:pPr marR="2948398" algn="ctr">
              <a:lnSpc>
                <a:spcPts val="2870"/>
              </a:lnSpc>
              <a:spcBef>
                <a:spcPts val="350"/>
              </a:spcBef>
            </a:pPr>
            <a:r>
              <a:rPr dirty="0" smtClean="0" baseline="4449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4294" sz="2025" spc="0">
                <a:solidFill>
                  <a:srgbClr val="4F81BC"/>
                </a:solidFill>
                <a:latin typeface="Times New Roman"/>
                <a:cs typeface="Times New Roman"/>
              </a:rPr>
              <a:t>  </a:t>
            </a:r>
            <a:r>
              <a:rPr dirty="0" smtClean="0" baseline="4294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2</a:t>
            </a:r>
            <a:r>
              <a:rPr dirty="0" smtClean="0" baseline="2169" sz="30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0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16</a:t>
            </a:r>
            <a:r>
              <a:rPr dirty="0" smtClean="0" baseline="2169" sz="3000" spc="-3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PQRS</a:t>
            </a:r>
            <a:r>
              <a:rPr dirty="0" smtClean="0" baseline="2169" sz="3000" spc="-25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Mea</a:t>
            </a:r>
            <a:r>
              <a:rPr dirty="0" smtClean="0" baseline="2169" sz="300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ures</a:t>
            </a:r>
            <a:r>
              <a:rPr dirty="0" smtClean="0" baseline="2169" sz="3000" spc="-2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2169" sz="3000" spc="-9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2169" sz="30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3243751"/>
            <a:ext cx="3726954" cy="53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75"/>
              </a:lnSpc>
              <a:spcBef>
                <a:spcPts val="108"/>
              </a:spcBef>
            </a:pPr>
            <a:r>
              <a:rPr dirty="0" smtClean="0" baseline="8436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436" sz="2700" spc="14">
                <a:solidFill>
                  <a:srgbClr val="6C8D23"/>
                </a:solidFill>
                <a:latin typeface="Lucida Sans Unicode"/>
                <a:cs typeface="Lucida Sans Unicode"/>
              </a:rPr>
              <a:t>v</a:t>
            </a:r>
            <a:r>
              <a:rPr dirty="0" smtClean="0" baseline="8436" sz="2700" spc="9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436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436" sz="2700" spc="4">
                <a:solidFill>
                  <a:srgbClr val="6C8D23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8436" sz="2700" spc="0">
                <a:solidFill>
                  <a:srgbClr val="6C8D23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436" sz="2700" spc="9">
                <a:solidFill>
                  <a:srgbClr val="6C8D23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8436" sz="2700" spc="0">
                <a:solidFill>
                  <a:srgbClr val="6C8D23"/>
                </a:solidFill>
                <a:latin typeface="Lucida Sans Unicode"/>
                <a:cs typeface="Lucida Sans Unicode"/>
              </a:rPr>
              <a:t>le:</a:t>
            </a:r>
            <a:r>
              <a:rPr dirty="0" smtClean="0" baseline="8436" sz="2700" spc="-19">
                <a:solidFill>
                  <a:srgbClr val="6C8D23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Mea</a:t>
            </a:r>
            <a:r>
              <a:rPr dirty="0" smtClean="0" baseline="8436" sz="2700" spc="-4">
                <a:latin typeface="Lucida Sans Unicode"/>
                <a:cs typeface="Lucida Sans Unicode"/>
              </a:rPr>
              <a:t>s</a:t>
            </a:r>
            <a:r>
              <a:rPr dirty="0" smtClean="0" baseline="8436" sz="2700" spc="0">
                <a:latin typeface="Lucida Sans Unicode"/>
                <a:cs typeface="Lucida Sans Unicode"/>
              </a:rPr>
              <a:t>u</a:t>
            </a:r>
            <a:r>
              <a:rPr dirty="0" smtClean="0" baseline="8436" sz="2700" spc="-4">
                <a:latin typeface="Lucida Sans Unicode"/>
                <a:cs typeface="Lucida Sans Unicode"/>
              </a:rPr>
              <a:t>r</a:t>
            </a:r>
            <a:r>
              <a:rPr dirty="0" smtClean="0" baseline="8436" sz="2700" spc="0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 </a:t>
            </a:r>
            <a:r>
              <a:rPr dirty="0" smtClean="0" baseline="8436" sz="2700" spc="0">
                <a:latin typeface="Lucida Sans Unicode"/>
                <a:cs typeface="Lucida Sans Unicode"/>
              </a:rPr>
              <a:t>S</a:t>
            </a:r>
            <a:r>
              <a:rPr dirty="0" smtClean="0" baseline="8436" sz="2700" spc="-4">
                <a:latin typeface="Lucida Sans Unicode"/>
                <a:cs typeface="Lucida Sans Unicode"/>
              </a:rPr>
              <a:t>p</a:t>
            </a:r>
            <a:r>
              <a:rPr dirty="0" smtClean="0" baseline="8436" sz="2700" spc="4">
                <a:latin typeface="Lucida Sans Unicode"/>
                <a:cs typeface="Lucida Sans Unicode"/>
              </a:rPr>
              <a:t>e</a:t>
            </a:r>
            <a:r>
              <a:rPr dirty="0" smtClean="0" baseline="8436" sz="2700" spc="0">
                <a:latin typeface="Lucida Sans Unicode"/>
                <a:cs typeface="Lucida Sans Unicode"/>
              </a:rPr>
              <a:t>cif</a:t>
            </a:r>
            <a:r>
              <a:rPr dirty="0" smtClean="0" baseline="8436" sz="2700" spc="-9">
                <a:latin typeface="Lucida Sans Unicode"/>
                <a:cs typeface="Lucida Sans Unicode"/>
              </a:rPr>
              <a:t>i</a:t>
            </a:r>
            <a:r>
              <a:rPr dirty="0" smtClean="0" baseline="8436" sz="2700" spc="0">
                <a:latin typeface="Lucida Sans Unicode"/>
                <a:cs typeface="Lucida Sans Unicode"/>
              </a:rPr>
              <a:t>cations</a:t>
            </a:r>
            <a:endParaRPr sz="1800">
              <a:latin typeface="Lucida Sans Unicode"/>
              <a:cs typeface="Lucida Sans Unicode"/>
            </a:endParaRPr>
          </a:p>
          <a:p>
            <a:pPr marL="12700" marR="34289">
              <a:lnSpc>
                <a:spcPts val="2045"/>
              </a:lnSpc>
            </a:pPr>
            <a:r>
              <a:rPr dirty="0" smtClean="0" baseline="4820" sz="2700" spc="0">
                <a:latin typeface="Lucida Sans Unicode"/>
                <a:cs typeface="Lucida Sans Unicode"/>
              </a:rPr>
              <a:t>G</a:t>
            </a:r>
            <a:r>
              <a:rPr dirty="0" smtClean="0" baseline="4820" sz="2700" spc="-9">
                <a:latin typeface="Lucida Sans Unicode"/>
                <a:cs typeface="Lucida Sans Unicode"/>
              </a:rPr>
              <a:t>r</a:t>
            </a:r>
            <a:r>
              <a:rPr dirty="0" smtClean="0" baseline="4820" sz="2700" spc="0">
                <a:latin typeface="Lucida Sans Unicode"/>
                <a:cs typeface="Lucida Sans Unicode"/>
              </a:rPr>
              <a:t>ou</a:t>
            </a:r>
            <a:r>
              <a:rPr dirty="0" smtClean="0" baseline="4820" sz="2700" spc="-9">
                <a:latin typeface="Lucida Sans Unicode"/>
                <a:cs typeface="Lucida Sans Unicode"/>
              </a:rPr>
              <a:t>p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,</a:t>
            </a:r>
            <a:r>
              <a:rPr dirty="0" smtClean="0" baseline="4820" sz="2700" spc="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Mea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-4">
                <a:latin typeface="Lucida Sans Unicode"/>
                <a:cs typeface="Lucida Sans Unicode"/>
              </a:rPr>
              <a:t>r</a:t>
            </a:r>
            <a:r>
              <a:rPr dirty="0" smtClean="0" baseline="4820" sz="2700" spc="0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Sets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45583" y="3243751"/>
            <a:ext cx="27965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4820" sz="2700" spc="0">
                <a:latin typeface="Lucida Sans Unicode"/>
                <a:cs typeface="Lucida Sans Unicode"/>
              </a:rPr>
              <a:t>for</a:t>
            </a:r>
            <a:r>
              <a:rPr dirty="0" smtClean="0" baseline="4820" sz="2700" spc="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Claim</a:t>
            </a:r>
            <a:r>
              <a:rPr dirty="0" smtClean="0" baseline="4820" sz="2700" spc="-9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,</a:t>
            </a:r>
            <a:r>
              <a:rPr dirty="0" smtClean="0" baseline="4820" sz="2700" spc="25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R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gi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tr</a:t>
            </a:r>
            <a:r>
              <a:rPr dirty="0" smtClean="0" baseline="4820" sz="2700" spc="-9">
                <a:latin typeface="Lucida Sans Unicode"/>
                <a:cs typeface="Lucida Sans Unicode"/>
              </a:rPr>
              <a:t>y</a:t>
            </a:r>
            <a:r>
              <a:rPr dirty="0" smtClean="0" baseline="4820" sz="2700" spc="0">
                <a:latin typeface="Lucida Sans Unicode"/>
                <a:cs typeface="Lucida Sans Unicode"/>
              </a:rPr>
              <a:t>,</a:t>
            </a:r>
            <a:r>
              <a:rPr dirty="0" smtClean="0" baseline="4820" sz="2700" spc="9">
                <a:latin typeface="Lucida Sans Unicode"/>
                <a:cs typeface="Lucida Sans Unicode"/>
              </a:rPr>
              <a:t> </a:t>
            </a:r>
            <a:r>
              <a:rPr dirty="0" smtClean="0" baseline="4820" sz="2700" spc="0">
                <a:latin typeface="Lucida Sans Unicode"/>
                <a:cs typeface="Lucida Sans Unicode"/>
              </a:rPr>
              <a:t>and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56449" y="3243751"/>
            <a:ext cx="110548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dirty="0" smtClean="0" baseline="4820" sz="2700" spc="0">
                <a:latin typeface="Lucida Sans Unicode"/>
                <a:cs typeface="Lucida Sans Unicode"/>
              </a:rPr>
              <a:t>Mea</a:t>
            </a:r>
            <a:r>
              <a:rPr dirty="0" smtClean="0" baseline="4820" sz="2700" spc="-4">
                <a:latin typeface="Lucida Sans Unicode"/>
                <a:cs typeface="Lucida Sans Unicode"/>
              </a:rPr>
              <a:t>s</a:t>
            </a:r>
            <a:r>
              <a:rPr dirty="0" smtClean="0" baseline="4820" sz="2700" spc="0">
                <a:latin typeface="Lucida Sans Unicode"/>
                <a:cs typeface="Lucida Sans Unicode"/>
              </a:rPr>
              <a:t>u</a:t>
            </a:r>
            <a:r>
              <a:rPr dirty="0" smtClean="0" baseline="4820" sz="2700" spc="-4">
                <a:latin typeface="Lucida Sans Unicode"/>
                <a:cs typeface="Lucida Sans Unicode"/>
              </a:rPr>
              <a:t>r</a:t>
            </a:r>
            <a:r>
              <a:rPr dirty="0" smtClean="0" baseline="4820" sz="2700" spc="4">
                <a:latin typeface="Lucida Sans Unicode"/>
                <a:cs typeface="Lucida Sans Unicode"/>
              </a:rPr>
              <a:t>e</a:t>
            </a:r>
            <a:r>
              <a:rPr dirty="0" smtClean="0" baseline="4820" sz="2700" spc="0">
                <a:latin typeface="Lucida Sans Unicode"/>
                <a:cs typeface="Lucida Sans Unicode"/>
              </a:rPr>
              <a:t>s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5270" y="4643556"/>
            <a:ext cx="1629943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64744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2</a:t>
            </a:r>
            <a:r>
              <a:rPr dirty="0" smtClean="0" sz="1800" spc="-9">
                <a:solidFill>
                  <a:srgbClr val="E36C09"/>
                </a:solidFill>
                <a:latin typeface="Arial"/>
                <a:cs typeface="Arial"/>
              </a:rPr>
              <a:t>0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16</a:t>
            </a:r>
            <a:r>
              <a:rPr dirty="0" smtClean="0" sz="1800" spc="-4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P</a:t>
            </a:r>
            <a:r>
              <a:rPr dirty="0" smtClean="0" sz="1800" spc="4">
                <a:solidFill>
                  <a:srgbClr val="E36C09"/>
                </a:solidFill>
                <a:latin typeface="Arial"/>
                <a:cs typeface="Arial"/>
              </a:rPr>
              <a:t>Q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RS</a:t>
            </a:r>
            <a:endParaRPr sz="1800">
              <a:latin typeface="Arial"/>
              <a:cs typeface="Arial"/>
            </a:endParaRPr>
          </a:p>
          <a:p>
            <a:pPr marL="12700" marR="6645" indent="441960">
              <a:lnSpc>
                <a:spcPct val="100041"/>
              </a:lnSpc>
            </a:pP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-9">
                <a:solidFill>
                  <a:srgbClr val="E36C09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formati</a:t>
            </a:r>
            <a:r>
              <a:rPr dirty="0" smtClean="0" sz="1800" spc="-9">
                <a:solidFill>
                  <a:srgbClr val="E36C09"/>
                </a:solidFill>
                <a:latin typeface="Arial"/>
                <a:cs typeface="Arial"/>
              </a:rPr>
              <a:t>o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u</a:t>
            </a:r>
            <a:r>
              <a:rPr dirty="0" smtClean="0" sz="1800" spc="-9">
                <a:solidFill>
                  <a:srgbClr val="E36C09"/>
                </a:solidFill>
                <a:latin typeface="Arial"/>
                <a:cs typeface="Arial"/>
              </a:rPr>
              <a:t>n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d</a:t>
            </a:r>
            <a:r>
              <a:rPr dirty="0" smtClean="0" sz="1800" spc="-9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r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-4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ch</a:t>
            </a:r>
            <a:r>
              <a:rPr dirty="0" smtClean="0" sz="1800" spc="-24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-184">
                <a:solidFill>
                  <a:srgbClr val="E36C09"/>
                </a:solidFill>
                <a:latin typeface="Arial"/>
                <a:cs typeface="Arial"/>
              </a:rPr>
              <a:t>T</a:t>
            </a:r>
            <a:r>
              <a:rPr dirty="0" smtClean="0" sz="1800" spc="0">
                <a:solidFill>
                  <a:srgbClr val="E36C09"/>
                </a:solidFill>
                <a:latin typeface="Arial"/>
                <a:cs typeface="Arial"/>
              </a:rPr>
              <a:t>ab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2864" y="1999361"/>
            <a:ext cx="7340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190815" y="1999361"/>
            <a:ext cx="73008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548792" y="1999361"/>
            <a:ext cx="72104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998320" y="1999361"/>
            <a:ext cx="7268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559801" y="2975102"/>
            <a:ext cx="75259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272217" y="2975102"/>
            <a:ext cx="7759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514987" y="2975102"/>
            <a:ext cx="7678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1676400"/>
            <a:ext cx="8229600" cy="3852926"/>
          </a:xfrm>
          <a:custGeom>
            <a:avLst/>
            <a:gdLst/>
            <a:ahLst/>
            <a:cxnLst/>
            <a:rect l="l" t="t" r="r" b="b"/>
            <a:pathLst>
              <a:path w="8229600" h="3852926">
                <a:moveTo>
                  <a:pt x="0" y="3852926"/>
                </a:moveTo>
                <a:lnTo>
                  <a:pt x="8229600" y="3852926"/>
                </a:lnTo>
                <a:lnTo>
                  <a:pt x="8229600" y="0"/>
                </a:lnTo>
                <a:lnTo>
                  <a:pt x="0" y="0"/>
                </a:lnTo>
                <a:lnTo>
                  <a:pt x="0" y="3852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69748" y="219455"/>
            <a:ext cx="6405372" cy="1161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767839" y="5866638"/>
            <a:ext cx="3938016" cy="0"/>
          </a:xfrm>
          <a:custGeom>
            <a:avLst/>
            <a:gdLst/>
            <a:ahLst/>
            <a:cxnLst/>
            <a:rect l="l" t="t" r="r" b="b"/>
            <a:pathLst>
              <a:path w="3938016" h="0">
                <a:moveTo>
                  <a:pt x="0" y="0"/>
                </a:moveTo>
                <a:lnTo>
                  <a:pt x="3938016" y="0"/>
                </a:lnTo>
              </a:path>
            </a:pathLst>
          </a:custGeom>
          <a:ln w="14985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767839" y="6079998"/>
            <a:ext cx="2356104" cy="0"/>
          </a:xfrm>
          <a:custGeom>
            <a:avLst/>
            <a:gdLst/>
            <a:ahLst/>
            <a:cxnLst/>
            <a:rect l="l" t="t" r="r" b="b"/>
            <a:pathLst>
              <a:path w="2356104" h="0">
                <a:moveTo>
                  <a:pt x="0" y="0"/>
                </a:moveTo>
                <a:lnTo>
                  <a:pt x="2356104" y="0"/>
                </a:lnTo>
              </a:path>
            </a:pathLst>
          </a:custGeom>
          <a:ln w="14985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4268" y="1752907"/>
            <a:ext cx="7850070" cy="39233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45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Last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day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Cl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ims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are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Proce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s</a:t>
            </a:r>
            <a:r>
              <a:rPr dirty="0" smtClean="0" baseline="9038" sz="3600" spc="0">
                <a:latin typeface="Lucida Sans Unicode"/>
                <a:cs typeface="Lucida Sans Unicode"/>
              </a:rPr>
              <a:t>s</a:t>
            </a:r>
            <a:r>
              <a:rPr dirty="0" smtClean="0" baseline="9038" sz="3600" spc="-4">
                <a:latin typeface="Lucida Sans Unicode"/>
                <a:cs typeface="Lucida Sans Unicode"/>
              </a:rPr>
              <a:t>e</a:t>
            </a:r>
            <a:r>
              <a:rPr dirty="0" smtClean="0" baseline="9038" sz="3600" spc="9">
                <a:latin typeface="Lucida Sans Unicode"/>
                <a:cs typeface="Lucida Sans Unicode"/>
              </a:rPr>
              <a:t>d</a:t>
            </a:r>
            <a:r>
              <a:rPr dirty="0" smtClean="0" baseline="9038" sz="3600" spc="0">
                <a:latin typeface="Lucida Sans Unicode"/>
                <a:cs typeface="Lucida Sans Unicode"/>
              </a:rPr>
              <a:t>-2/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2</a:t>
            </a:r>
            <a:r>
              <a:rPr dirty="0" smtClean="0" baseline="9038" sz="3600" spc="0">
                <a:latin typeface="Lucida Sans Unicode"/>
                <a:cs typeface="Lucida Sans Unicode"/>
              </a:rPr>
              <a:t>4/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2</a:t>
            </a:r>
            <a:r>
              <a:rPr dirty="0" smtClean="0" baseline="9038" sz="3600" spc="0">
                <a:latin typeface="Lucida Sans Unicode"/>
                <a:cs typeface="Lucida Sans Unicode"/>
              </a:rPr>
              <a:t>0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1</a:t>
            </a:r>
            <a:r>
              <a:rPr dirty="0" smtClean="0" baseline="9038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90"/>
              </a:lnSpc>
              <a:spcBef>
                <a:spcPts val="20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Q</a:t>
            </a:r>
            <a:r>
              <a:rPr dirty="0" smtClean="0" baseline="7230" sz="3600" spc="-4">
                <a:latin typeface="Lucida Sans Unicode"/>
                <a:cs typeface="Lucida Sans Unicode"/>
              </a:rPr>
              <a:t>u</a:t>
            </a:r>
            <a:r>
              <a:rPr dirty="0" smtClean="0" baseline="7230" sz="3600" spc="0">
                <a:latin typeface="Lucida Sans Unicode"/>
                <a:cs typeface="Lucida Sans Unicode"/>
              </a:rPr>
              <a:t>alified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Clinic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l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Data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-9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gis</a:t>
            </a:r>
            <a:r>
              <a:rPr dirty="0" smtClean="0" baseline="7230" sz="3600" spc="4">
                <a:latin typeface="Lucida Sans Unicode"/>
                <a:cs typeface="Lucida Sans Unicode"/>
              </a:rPr>
              <a:t>t</a:t>
            </a:r>
            <a:r>
              <a:rPr dirty="0" smtClean="0" baseline="7230" sz="3600" spc="0">
                <a:latin typeface="Lucida Sans Unicode"/>
                <a:cs typeface="Lucida Sans Unicode"/>
              </a:rPr>
              <a:t>ry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(Q</a:t>
            </a:r>
            <a:r>
              <a:rPr dirty="0" smtClean="0" baseline="7230" sz="3600" spc="-9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DA)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–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2/</a:t>
            </a:r>
            <a:r>
              <a:rPr dirty="0" smtClean="0" baseline="9038" sz="3600" spc="-9">
                <a:latin typeface="Lucida Sans Unicode"/>
                <a:cs typeface="Lucida Sans Unicode"/>
              </a:rPr>
              <a:t>2</a:t>
            </a:r>
            <a:r>
              <a:rPr dirty="0" smtClean="0" baseline="9038" sz="3600" spc="0">
                <a:latin typeface="Lucida Sans Unicode"/>
                <a:cs typeface="Lucida Sans Unicode"/>
              </a:rPr>
              <a:t>8/</a:t>
            </a:r>
            <a:r>
              <a:rPr dirty="0" smtClean="0" baseline="9038" sz="3600" spc="-9">
                <a:latin typeface="Lucida Sans Unicode"/>
                <a:cs typeface="Lucida Sans Unicode"/>
              </a:rPr>
              <a:t>2</a:t>
            </a:r>
            <a:r>
              <a:rPr dirty="0" smtClean="0" baseline="9038" sz="3600" spc="0">
                <a:latin typeface="Lucida Sans Unicode"/>
                <a:cs typeface="Lucida Sans Unicode"/>
              </a:rPr>
              <a:t>0</a:t>
            </a:r>
            <a:r>
              <a:rPr dirty="0" smtClean="0" baseline="9038" sz="3600" spc="-9">
                <a:latin typeface="Lucida Sans Unicode"/>
                <a:cs typeface="Lucida Sans Unicode"/>
              </a:rPr>
              <a:t>1</a:t>
            </a:r>
            <a:r>
              <a:rPr dirty="0" smtClean="0" baseline="9038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79"/>
              </a:lnSpc>
              <a:spcBef>
                <a:spcPts val="19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</a:t>
            </a:r>
            <a:r>
              <a:rPr dirty="0" smtClean="0" baseline="7230" sz="3600" spc="-4">
                <a:latin typeface="Lucida Sans Unicode"/>
                <a:cs typeface="Lucida Sans Unicode"/>
              </a:rPr>
              <a:t>H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-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Dire</a:t>
            </a:r>
            <a:r>
              <a:rPr dirty="0" smtClean="0" baseline="7230" sz="3600" spc="-9">
                <a:latin typeface="Lucida Sans Unicode"/>
                <a:cs typeface="Lucida Sans Unicode"/>
              </a:rPr>
              <a:t>c</a:t>
            </a:r>
            <a:r>
              <a:rPr dirty="0" smtClean="0" baseline="7230" sz="3600" spc="0">
                <a:latin typeface="Lucida Sans Unicode"/>
                <a:cs typeface="Lucida Sans Unicode"/>
              </a:rPr>
              <a:t>t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Submission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–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2/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8/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0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1</a:t>
            </a:r>
            <a:r>
              <a:rPr dirty="0" smtClean="0" baseline="7230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75"/>
              </a:lnSpc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EHR</a:t>
            </a:r>
            <a:r>
              <a:rPr dirty="0" smtClean="0" baseline="7230" sz="3600" spc="-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Direct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Sub</a:t>
            </a:r>
            <a:r>
              <a:rPr dirty="0" smtClean="0" baseline="7230" sz="3600" spc="4">
                <a:latin typeface="Lucida Sans Unicode"/>
                <a:cs typeface="Lucida Sans Unicode"/>
              </a:rPr>
              <a:t>m</a:t>
            </a:r>
            <a:r>
              <a:rPr dirty="0" smtClean="0" baseline="7230" sz="3600" spc="0">
                <a:latin typeface="Lucida Sans Unicode"/>
                <a:cs typeface="Lucida Sans Unicode"/>
              </a:rPr>
              <a:t>ission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Vendor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–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2/</a:t>
            </a:r>
            <a:r>
              <a:rPr dirty="0" smtClean="0" baseline="7230" sz="3600" spc="-9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8/</a:t>
            </a:r>
            <a:r>
              <a:rPr dirty="0" smtClean="0" baseline="7230" sz="3600" spc="-9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0</a:t>
            </a:r>
            <a:r>
              <a:rPr dirty="0" smtClean="0" baseline="7230" sz="3600" spc="-9">
                <a:latin typeface="Lucida Sans Unicode"/>
                <a:cs typeface="Lucida Sans Unicode"/>
              </a:rPr>
              <a:t>1</a:t>
            </a:r>
            <a:r>
              <a:rPr dirty="0" smtClean="0" baseline="7230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3290"/>
              </a:lnSpc>
              <a:spcBef>
                <a:spcPts val="0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Q</a:t>
            </a:r>
            <a:r>
              <a:rPr dirty="0" smtClean="0" baseline="7230" sz="3600" spc="-4">
                <a:latin typeface="Lucida Sans Unicode"/>
                <a:cs typeface="Lucida Sans Unicode"/>
              </a:rPr>
              <a:t>u</a:t>
            </a:r>
            <a:r>
              <a:rPr dirty="0" smtClean="0" baseline="7230" sz="3600" spc="0">
                <a:latin typeface="Lucida Sans Unicode"/>
                <a:cs typeface="Lucida Sans Unicode"/>
              </a:rPr>
              <a:t>alified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Clinic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l</a:t>
            </a:r>
            <a:r>
              <a:rPr dirty="0" smtClean="0" baseline="7230" sz="3600" spc="1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Data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-9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gis</a:t>
            </a:r>
            <a:r>
              <a:rPr dirty="0" smtClean="0" baseline="7230" sz="3600" spc="4">
                <a:latin typeface="Lucida Sans Unicode"/>
                <a:cs typeface="Lucida Sans Unicode"/>
              </a:rPr>
              <a:t>t</a:t>
            </a:r>
            <a:r>
              <a:rPr dirty="0" smtClean="0" baseline="7230" sz="3600" spc="0">
                <a:latin typeface="Lucida Sans Unicode"/>
                <a:cs typeface="Lucida Sans Unicode"/>
              </a:rPr>
              <a:t>ry</a:t>
            </a:r>
            <a:r>
              <a:rPr dirty="0" smtClean="0" baseline="7230" sz="3600" spc="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(XML)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-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3/</a:t>
            </a:r>
            <a:r>
              <a:rPr dirty="0" smtClean="0" baseline="7230" sz="3600" spc="-9">
                <a:latin typeface="Lucida Sans Unicode"/>
                <a:cs typeface="Lucida Sans Unicode"/>
              </a:rPr>
              <a:t>3</a:t>
            </a:r>
            <a:r>
              <a:rPr dirty="0" smtClean="0" baseline="7230" sz="3600" spc="0">
                <a:latin typeface="Lucida Sans Unicode"/>
                <a:cs typeface="Lucida Sans Unicode"/>
              </a:rPr>
              <a:t>1/</a:t>
            </a:r>
            <a:r>
              <a:rPr dirty="0" smtClean="0" baseline="7230" sz="3600" spc="-9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0</a:t>
            </a:r>
            <a:r>
              <a:rPr dirty="0" smtClean="0" baseline="7230" sz="3600" spc="-9">
                <a:latin typeface="Lucida Sans Unicode"/>
                <a:cs typeface="Lucida Sans Unicode"/>
              </a:rPr>
              <a:t>1</a:t>
            </a:r>
            <a:r>
              <a:rPr dirty="0" smtClean="0" baseline="7230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79"/>
              </a:lnSpc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gistry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–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3/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3</a:t>
            </a:r>
            <a:r>
              <a:rPr dirty="0" smtClean="0" baseline="7230" sz="3600" spc="0">
                <a:latin typeface="Lucida Sans Unicode"/>
                <a:cs typeface="Lucida Sans Unicode"/>
              </a:rPr>
              <a:t>1/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0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1</a:t>
            </a:r>
            <a:r>
              <a:rPr dirty="0" smtClean="0" baseline="7230" sz="3600" spc="0">
                <a:latin typeface="Lucida Sans Unicode"/>
                <a:cs typeface="Lucida Sans Unicode"/>
              </a:rPr>
              <a:t>7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75"/>
              </a:lnSpc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G</a:t>
            </a:r>
            <a:r>
              <a:rPr dirty="0" smtClean="0" baseline="7230" sz="3600" spc="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oup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P</a:t>
            </a:r>
            <a:r>
              <a:rPr dirty="0" smtClean="0" baseline="7230" sz="3600" spc="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a</a:t>
            </a:r>
            <a:r>
              <a:rPr dirty="0" smtClean="0" baseline="7230" sz="3600" spc="-9">
                <a:latin typeface="Lucida Sans Unicode"/>
                <a:cs typeface="Lucida Sans Unicode"/>
              </a:rPr>
              <a:t>c</a:t>
            </a:r>
            <a:r>
              <a:rPr dirty="0" smtClean="0" baseline="7230" sz="3600" spc="0">
                <a:latin typeface="Lucida Sans Unicode"/>
                <a:cs typeface="Lucida Sans Unicode"/>
              </a:rPr>
              <a:t>tice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Reporting</a:t>
            </a:r>
            <a:r>
              <a:rPr dirty="0" smtClean="0" baseline="7230" sz="3600" spc="25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Option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(G</a:t>
            </a:r>
            <a:r>
              <a:rPr dirty="0" smtClean="0" baseline="7230" sz="3600" spc="9">
                <a:latin typeface="Lucida Sans Unicode"/>
                <a:cs typeface="Lucida Sans Unicode"/>
              </a:rPr>
              <a:t>P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-9">
                <a:latin typeface="Lucida Sans Unicode"/>
                <a:cs typeface="Lucida Sans Unicode"/>
              </a:rPr>
              <a:t>O</a:t>
            </a:r>
            <a:r>
              <a:rPr dirty="0" smtClean="0" baseline="7230" sz="3600" spc="0">
                <a:latin typeface="Lucida Sans Unicode"/>
                <a:cs typeface="Lucida Sans Unicode"/>
              </a:rPr>
              <a:t>)</a:t>
            </a:r>
            <a:r>
              <a:rPr dirty="0" smtClean="0" baseline="7230" sz="3600" spc="-14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Web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Inter</a:t>
            </a:r>
            <a:r>
              <a:rPr dirty="0" smtClean="0" baseline="9038" sz="3600" spc="4">
                <a:latin typeface="Lucida Sans Unicode"/>
                <a:cs typeface="Lucida Sans Unicode"/>
              </a:rPr>
              <a:t>f</a:t>
            </a:r>
            <a:r>
              <a:rPr dirty="0" smtClean="0" baseline="9038" sz="3600" spc="0">
                <a:latin typeface="Lucida Sans Unicode"/>
                <a:cs typeface="Lucida Sans Unicode"/>
              </a:rPr>
              <a:t>a</a:t>
            </a:r>
            <a:r>
              <a:rPr dirty="0" smtClean="0" baseline="9038" sz="3600" spc="-9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–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First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Q</a:t>
            </a:r>
            <a:r>
              <a:rPr dirty="0" smtClean="0" baseline="9038" sz="3600" spc="-4">
                <a:latin typeface="Lucida Sans Unicode"/>
                <a:cs typeface="Lucida Sans Unicode"/>
              </a:rPr>
              <a:t>u</a:t>
            </a:r>
            <a:r>
              <a:rPr dirty="0" smtClean="0" baseline="9038" sz="3600" spc="0">
                <a:latin typeface="Lucida Sans Unicode"/>
                <a:cs typeface="Lucida Sans Unicode"/>
              </a:rPr>
              <a:t>arter</a:t>
            </a:r>
            <a:r>
              <a:rPr dirty="0" smtClean="0" baseline="9038" sz="3600" spc="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(exa</a:t>
            </a:r>
            <a:r>
              <a:rPr dirty="0" smtClean="0" baseline="9038" sz="3600" spc="-9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dates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pending)</a:t>
            </a:r>
            <a:endParaRPr sz="2400">
              <a:latin typeface="Lucida Sans Unicode"/>
              <a:cs typeface="Lucida Sans Unicode"/>
            </a:endParaRPr>
          </a:p>
          <a:p>
            <a:pPr marL="867730" marR="2547971" algn="ctr">
              <a:lnSpc>
                <a:spcPct val="95825"/>
              </a:lnSpc>
              <a:spcBef>
                <a:spcPts val="752"/>
              </a:spcBef>
            </a:pP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ht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p://</a:t>
            </a:r>
            <a:r>
              <a:rPr dirty="0" smtClean="0" sz="1400" spc="-1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1400" spc="-1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1400" spc="-8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c</a:t>
            </a:r>
            <a:r>
              <a:rPr dirty="0" smtClean="0" sz="1400" spc="-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go</a:t>
            </a:r>
            <a:r>
              <a:rPr dirty="0" smtClean="0" sz="1400" spc="-25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v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/</a:t>
            </a:r>
            <a:r>
              <a:rPr dirty="0" smtClean="0" sz="1400" spc="-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d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c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r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/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Q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u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li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-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y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-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ni</a:t>
            </a:r>
            <a:r>
              <a:rPr dirty="0" smtClean="0" sz="1400" spc="-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ia</a:t>
            </a:r>
            <a:r>
              <a:rPr dirty="0" smtClean="0" sz="1400" spc="-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1400" spc="-1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v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-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a</a:t>
            </a:r>
            <a:r>
              <a:rPr dirty="0" smtClean="0" sz="1400" spc="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mtClean="0" sz="1400" spc="-14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e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mtClean="0" sz="1400" spc="-9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t</a:t>
            </a:r>
            <a:r>
              <a:rPr dirty="0" smtClean="0" sz="1400" spc="0" u="heavy">
                <a:solidFill>
                  <a:srgbClr val="0000FF"/>
                </a:solidFill>
                <a:latin typeface="Arial"/>
                <a:cs typeface="Arial"/>
                <a:hlinkClick r:id="rId4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5394" y="5685830"/>
            <a:ext cx="3992261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A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1400" spc="-1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nt-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I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ru</a:t>
            </a:r>
            <a:r>
              <a:rPr dirty="0" smtClean="0" sz="1400" spc="-19">
                <a:solidFill>
                  <a:srgbClr val="0000FF"/>
                </a:solidFill>
                <a:latin typeface="Arial"/>
                <a:cs typeface="Arial"/>
                <a:hlinkClick r:id="rId3"/>
              </a:rPr>
              <a:t>m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en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t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P</a:t>
            </a:r>
            <a:r>
              <a:rPr dirty="0" smtClean="0" sz="1400" spc="-1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Q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R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D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o</a:t>
            </a:r>
            <a:r>
              <a:rPr dirty="0" smtClean="0" sz="1400" spc="-19">
                <a:solidFill>
                  <a:srgbClr val="0000FF"/>
                </a:solidFill>
                <a:latin typeface="Arial"/>
                <a:cs typeface="Arial"/>
                <a:hlinkClick r:id="rId3"/>
              </a:rPr>
              <a:t>w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nload</a:t>
            </a:r>
            <a:r>
              <a:rPr dirty="0" smtClean="0" sz="1400" spc="-9">
                <a:solidFill>
                  <a:srgbClr val="0000FF"/>
                </a:solidFill>
                <a:latin typeface="Arial"/>
                <a:cs typeface="Arial"/>
                <a:hlinkClick r:id="rId3"/>
              </a:rPr>
              <a:t>s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/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20</a:t>
            </a:r>
            <a:r>
              <a:rPr dirty="0" smtClean="0" sz="1400" spc="-1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1</a:t>
            </a:r>
            <a:r>
              <a:rPr dirty="0" smtClean="0" sz="1400" spc="4">
                <a:solidFill>
                  <a:srgbClr val="0000FF"/>
                </a:solidFill>
                <a:latin typeface="Arial"/>
                <a:cs typeface="Arial"/>
                <a:hlinkClick r:id="rId3"/>
              </a:rPr>
              <a:t>5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3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5394" y="5899190"/>
            <a:ext cx="240777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17_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C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S_PQ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R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S_</a:t>
            </a:r>
            <a:r>
              <a:rPr dirty="0" smtClean="0" sz="1400" spc="-5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T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i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m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eline</a:t>
            </a:r>
            <a:r>
              <a:rPr dirty="0" smtClean="0" sz="1400" spc="-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.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p</a:t>
            </a:r>
            <a:r>
              <a:rPr dirty="0" smtClean="0" sz="1400" spc="-14">
                <a:solidFill>
                  <a:srgbClr val="0000FF"/>
                </a:solidFill>
                <a:latin typeface="Arial"/>
                <a:cs typeface="Arial"/>
                <a:hlinkClick r:id="rId2"/>
              </a:rPr>
              <a:t>d</a:t>
            </a:r>
            <a:r>
              <a:rPr dirty="0" smtClean="0" sz="1400" spc="0">
                <a:solidFill>
                  <a:srgbClr val="0000FF"/>
                </a:solidFill>
                <a:latin typeface="Arial"/>
                <a:cs typeface="Arial"/>
                <a:hlinkClick r:id="rId2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31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3319272" y="1869948"/>
            <a:ext cx="5637276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6024372"/>
            <a:ext cx="4843272" cy="0"/>
          </a:xfrm>
          <a:custGeom>
            <a:avLst/>
            <a:gdLst/>
            <a:ahLst/>
            <a:cxnLst/>
            <a:rect l="l" t="t" r="r" b="b"/>
            <a:pathLst>
              <a:path w="4843272" h="0">
                <a:moveTo>
                  <a:pt x="0" y="0"/>
                </a:moveTo>
                <a:lnTo>
                  <a:pt x="4843272" y="0"/>
                </a:lnTo>
              </a:path>
            </a:pathLst>
          </a:custGeom>
          <a:ln w="16510">
            <a:solidFill>
              <a:srgbClr val="0000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187452" y="589788"/>
            <a:ext cx="8375904" cy="76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5668" y="1447943"/>
            <a:ext cx="7496525" cy="18960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gis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ration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now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open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and</a:t>
            </a:r>
            <a:r>
              <a:rPr dirty="0" smtClean="0" baseline="9038" sz="3600" spc="1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9038" sz="3600" spc="19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9038" sz="3600" spc="4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9038" sz="3600" spc="-49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solidFill>
                  <a:srgbClr val="FF0000"/>
                </a:solidFill>
                <a:latin typeface="Lucida Sans Unicode"/>
                <a:cs typeface="Lucida Sans Unicode"/>
              </a:rPr>
              <a:t>J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9038" sz="3600" spc="-19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3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0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,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9038" sz="3600" spc="9">
                <a:solidFill>
                  <a:srgbClr val="FF0000"/>
                </a:solidFill>
                <a:latin typeface="Lucida Sans Unicode"/>
                <a:cs typeface="Lucida Sans Unicode"/>
              </a:rPr>
              <a:t>0</a:t>
            </a:r>
            <a:r>
              <a:rPr dirty="0" smtClean="0" baseline="9038" sz="3600" spc="0">
                <a:solidFill>
                  <a:srgbClr val="FF0000"/>
                </a:solidFill>
                <a:latin typeface="Lucida Sans Unicode"/>
                <a:cs typeface="Lucida Sans Unicode"/>
              </a:rPr>
              <a:t>16</a:t>
            </a:r>
            <a:endParaRPr sz="2400">
              <a:latin typeface="Lucida Sans Unicode"/>
              <a:cs typeface="Lucida Sans Unicode"/>
            </a:endParaRPr>
          </a:p>
          <a:p>
            <a:pPr marL="12700" marR="45720">
              <a:lnSpc>
                <a:spcPts val="3290"/>
              </a:lnSpc>
              <a:spcBef>
                <a:spcPts val="20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45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R</a:t>
            </a:r>
            <a:r>
              <a:rPr dirty="0" smtClean="0" baseline="7230" sz="3600" spc="9">
                <a:latin typeface="Lucida Sans Unicode"/>
                <a:cs typeface="Lucida Sans Unicode"/>
              </a:rPr>
              <a:t>e</a:t>
            </a:r>
            <a:r>
              <a:rPr dirty="0" smtClean="0" baseline="7230" sz="3600" spc="9">
                <a:latin typeface="Lucida Sans Unicode"/>
                <a:cs typeface="Lucida Sans Unicode"/>
              </a:rPr>
              <a:t>g</a:t>
            </a:r>
            <a:r>
              <a:rPr dirty="0" smtClean="0" baseline="7230" sz="3600" spc="9">
                <a:latin typeface="Lucida Sans Unicode"/>
                <a:cs typeface="Lucida Sans Unicode"/>
              </a:rPr>
              <a:t>i</a:t>
            </a:r>
            <a:r>
              <a:rPr dirty="0" smtClean="0" baseline="7230" sz="3600" spc="9">
                <a:latin typeface="Lucida Sans Unicode"/>
                <a:cs typeface="Lucida Sans Unicode"/>
              </a:rPr>
              <a:t>s</a:t>
            </a:r>
            <a:r>
              <a:rPr dirty="0" smtClean="0" baseline="7230" sz="3600" spc="0">
                <a:latin typeface="Lucida Sans Unicode"/>
                <a:cs typeface="Lucida Sans Unicode"/>
              </a:rPr>
              <a:t>ter</a:t>
            </a:r>
            <a:r>
              <a:rPr dirty="0" smtClean="0" baseline="7230" sz="3600" spc="-44">
                <a:latin typeface="Lucida Sans Unicode"/>
                <a:cs typeface="Lucida Sans Unicode"/>
              </a:rPr>
              <a:t> </a:t>
            </a:r>
            <a:r>
              <a:rPr dirty="0" smtClean="0" baseline="7230" sz="3600" spc="4">
                <a:latin typeface="Lucida Sans Unicode"/>
                <a:cs typeface="Lucida Sans Unicode"/>
              </a:rPr>
              <a:t>u</a:t>
            </a:r>
            <a:r>
              <a:rPr dirty="0" smtClean="0" baseline="7230" sz="3600" spc="9">
                <a:latin typeface="Lucida Sans Unicode"/>
                <a:cs typeface="Lucida Sans Unicode"/>
              </a:rPr>
              <a:t>s</a:t>
            </a:r>
            <a:r>
              <a:rPr dirty="0" smtClean="0" baseline="7230" sz="3600" spc="9">
                <a:latin typeface="Lucida Sans Unicode"/>
                <a:cs typeface="Lucida Sans Unicode"/>
              </a:rPr>
              <a:t>i</a:t>
            </a:r>
            <a:r>
              <a:rPr dirty="0" smtClean="0" baseline="7230" sz="3600" spc="4">
                <a:latin typeface="Lucida Sans Unicode"/>
                <a:cs typeface="Lucida Sans Unicode"/>
              </a:rPr>
              <a:t>n</a:t>
            </a:r>
            <a:r>
              <a:rPr dirty="0" smtClean="0" baseline="7230" sz="3600" spc="0">
                <a:latin typeface="Lucida Sans Unicode"/>
                <a:cs typeface="Lucida Sans Unicode"/>
              </a:rPr>
              <a:t>g</a:t>
            </a:r>
            <a:r>
              <a:rPr dirty="0" smtClean="0" baseline="7230" sz="3600" spc="-39">
                <a:latin typeface="Lucida Sans Unicode"/>
                <a:cs typeface="Lucida Sans Unicode"/>
              </a:rPr>
              <a:t> </a:t>
            </a:r>
            <a:r>
              <a:rPr dirty="0" smtClean="0" baseline="7230" sz="3600" spc="14">
                <a:latin typeface="Lucida Sans Unicode"/>
                <a:cs typeface="Lucida Sans Unicode"/>
              </a:rPr>
              <a:t>v</a:t>
            </a:r>
            <a:r>
              <a:rPr dirty="0" smtClean="0" baseline="7230" sz="3600" spc="0">
                <a:latin typeface="Lucida Sans Unicode"/>
                <a:cs typeface="Lucida Sans Unicode"/>
              </a:rPr>
              <a:t>a</a:t>
            </a:r>
            <a:r>
              <a:rPr dirty="0" smtClean="0" baseline="7230" sz="3600" spc="14">
                <a:latin typeface="Lucida Sans Unicode"/>
                <a:cs typeface="Lucida Sans Unicode"/>
              </a:rPr>
              <a:t>l</a:t>
            </a:r>
            <a:r>
              <a:rPr dirty="0" smtClean="0" baseline="7230" sz="3600" spc="9">
                <a:latin typeface="Lucida Sans Unicode"/>
                <a:cs typeface="Lucida Sans Unicode"/>
              </a:rPr>
              <a:t>i</a:t>
            </a:r>
            <a:r>
              <a:rPr dirty="0" smtClean="0" baseline="7230" sz="3600" spc="0">
                <a:latin typeface="Lucida Sans Unicode"/>
                <a:cs typeface="Lucida Sans Unicode"/>
              </a:rPr>
              <a:t>d</a:t>
            </a:r>
            <a:r>
              <a:rPr dirty="0" smtClean="0" baseline="7230" sz="3600" spc="-3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</a:t>
            </a:r>
            <a:r>
              <a:rPr dirty="0" smtClean="0" baseline="7230" sz="3600" spc="14">
                <a:latin typeface="Lucida Sans Unicode"/>
                <a:cs typeface="Lucida Sans Unicode"/>
              </a:rPr>
              <a:t>n</a:t>
            </a:r>
            <a:r>
              <a:rPr dirty="0" smtClean="0" baseline="7230" sz="3600" spc="9">
                <a:latin typeface="Lucida Sans Unicode"/>
                <a:cs typeface="Lucida Sans Unicode"/>
              </a:rPr>
              <a:t>t</a:t>
            </a:r>
            <a:r>
              <a:rPr dirty="0" smtClean="0" baseline="7230" sz="3600" spc="0">
                <a:latin typeface="Lucida Sans Unicode"/>
                <a:cs typeface="Lucida Sans Unicode"/>
              </a:rPr>
              <a:t>e</a:t>
            </a:r>
            <a:r>
              <a:rPr dirty="0" smtClean="0" baseline="7230" sz="3600" spc="1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pr</a:t>
            </a:r>
            <a:r>
              <a:rPr dirty="0" smtClean="0" baseline="7230" sz="3600" spc="14">
                <a:latin typeface="Lucida Sans Unicode"/>
                <a:cs typeface="Lucida Sans Unicode"/>
              </a:rPr>
              <a:t>i</a:t>
            </a:r>
            <a:r>
              <a:rPr dirty="0" smtClean="0" baseline="7230" sz="3600" spc="0">
                <a:latin typeface="Lucida Sans Unicode"/>
                <a:cs typeface="Lucida Sans Unicode"/>
              </a:rPr>
              <a:t>se</a:t>
            </a:r>
            <a:r>
              <a:rPr dirty="0" smtClean="0" baseline="7230" sz="3600" spc="-44">
                <a:latin typeface="Lucida Sans Unicode"/>
                <a:cs typeface="Lucida Sans Unicode"/>
              </a:rPr>
              <a:t> </a:t>
            </a:r>
            <a:r>
              <a:rPr dirty="0" smtClean="0" baseline="7230" sz="3600" spc="14">
                <a:latin typeface="Lucida Sans Unicode"/>
                <a:cs typeface="Lucida Sans Unicode"/>
              </a:rPr>
              <a:t>I</a:t>
            </a:r>
            <a:r>
              <a:rPr dirty="0" smtClean="0" baseline="7230" sz="3600" spc="9">
                <a:latin typeface="Lucida Sans Unicode"/>
                <a:cs typeface="Lucida Sans Unicode"/>
              </a:rPr>
              <a:t>d</a:t>
            </a:r>
            <a:r>
              <a:rPr dirty="0" smtClean="0" baseline="7230" sz="3600" spc="0">
                <a:latin typeface="Lucida Sans Unicode"/>
                <a:cs typeface="Lucida Sans Unicode"/>
              </a:rPr>
              <a:t>ent</a:t>
            </a:r>
            <a:r>
              <a:rPr dirty="0" smtClean="0" baseline="7230" sz="3600" spc="14">
                <a:latin typeface="Lucida Sans Unicode"/>
                <a:cs typeface="Lucida Sans Unicode"/>
              </a:rPr>
              <a:t>i</a:t>
            </a:r>
            <a:r>
              <a:rPr dirty="0" smtClean="0" baseline="7230" sz="3600" spc="0">
                <a:latin typeface="Lucida Sans Unicode"/>
                <a:cs typeface="Lucida Sans Unicode"/>
              </a:rPr>
              <a:t>ty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</a:pPr>
            <a:r>
              <a:rPr dirty="0" smtClean="0" baseline="9038" sz="3600" spc="4">
                <a:latin typeface="Lucida Sans Unicode"/>
                <a:cs typeface="Lucida Sans Unicode"/>
              </a:rPr>
              <a:t>M</a:t>
            </a:r>
            <a:r>
              <a:rPr dirty="0" smtClean="0" baseline="9038" sz="3600" spc="4">
                <a:latin typeface="Lucida Sans Unicode"/>
                <a:cs typeface="Lucida Sans Unicode"/>
              </a:rPr>
              <a:t>a</a:t>
            </a:r>
            <a:r>
              <a:rPr dirty="0" smtClean="0" baseline="9038" sz="3600" spc="9">
                <a:latin typeface="Lucida Sans Unicode"/>
                <a:cs typeface="Lucida Sans Unicode"/>
              </a:rPr>
              <a:t>n</a:t>
            </a:r>
            <a:r>
              <a:rPr dirty="0" smtClean="0" baseline="9038" sz="3600" spc="4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geme</a:t>
            </a:r>
            <a:r>
              <a:rPr dirty="0" smtClean="0" baseline="9038" sz="3600" spc="-4">
                <a:latin typeface="Lucida Sans Unicode"/>
                <a:cs typeface="Lucida Sans Unicode"/>
              </a:rPr>
              <a:t>n</a:t>
            </a: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-34">
                <a:latin typeface="Lucida Sans Unicode"/>
                <a:cs typeface="Lucida Sans Unicode"/>
              </a:rPr>
              <a:t> </a:t>
            </a:r>
            <a:r>
              <a:rPr dirty="0" smtClean="0" baseline="9038" sz="3600" spc="9">
                <a:latin typeface="Lucida Sans Unicode"/>
                <a:cs typeface="Lucida Sans Unicode"/>
              </a:rPr>
              <a:t>(</a:t>
            </a:r>
            <a:r>
              <a:rPr dirty="0" smtClean="0" baseline="9038" sz="3600" spc="4">
                <a:latin typeface="Lucida Sans Unicode"/>
                <a:cs typeface="Lucida Sans Unicode"/>
              </a:rPr>
              <a:t>E</a:t>
            </a:r>
            <a:r>
              <a:rPr dirty="0" smtClean="0" baseline="9038" sz="3600" spc="14">
                <a:latin typeface="Lucida Sans Unicode"/>
                <a:cs typeface="Lucida Sans Unicode"/>
              </a:rPr>
              <a:t>I</a:t>
            </a:r>
            <a:r>
              <a:rPr dirty="0" smtClean="0" baseline="9038" sz="3600" spc="9">
                <a:latin typeface="Lucida Sans Unicode"/>
                <a:cs typeface="Lucida Sans Unicode"/>
              </a:rPr>
              <a:t>D</a:t>
            </a:r>
            <a:r>
              <a:rPr dirty="0" smtClean="0" baseline="9038" sz="3600" spc="0">
                <a:latin typeface="Lucida Sans Unicode"/>
                <a:cs typeface="Lucida Sans Unicode"/>
              </a:rPr>
              <a:t>M)</a:t>
            </a:r>
            <a:r>
              <a:rPr dirty="0" smtClean="0" baseline="9038" sz="3600" spc="-39"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c</a:t>
            </a:r>
            <a:r>
              <a:rPr dirty="0" smtClean="0" baseline="9038" sz="3600" spc="9">
                <a:latin typeface="Lucida Sans Unicode"/>
                <a:cs typeface="Lucida Sans Unicode"/>
              </a:rPr>
              <a:t>c</a:t>
            </a:r>
            <a:r>
              <a:rPr dirty="0" smtClean="0" baseline="9038" sz="3600" spc="9">
                <a:latin typeface="Lucida Sans Unicode"/>
                <a:cs typeface="Lucida Sans Unicode"/>
              </a:rPr>
              <a:t>o</a:t>
            </a:r>
            <a:r>
              <a:rPr dirty="0" smtClean="0" baseline="9038" sz="3600" spc="0">
                <a:latin typeface="Lucida Sans Unicode"/>
                <a:cs typeface="Lucida Sans Unicode"/>
              </a:rPr>
              <a:t>unt</a:t>
            </a:r>
            <a:endParaRPr sz="2400">
              <a:latin typeface="Lucida Sans Unicode"/>
              <a:cs typeface="Lucida Sans Unicode"/>
            </a:endParaRPr>
          </a:p>
          <a:p>
            <a:pPr marL="12700" marR="15722">
              <a:lnSpc>
                <a:spcPts val="3275"/>
              </a:lnSpc>
              <a:spcBef>
                <a:spcPts val="19"/>
              </a:spcBef>
            </a:pPr>
            <a:r>
              <a:rPr dirty="0" smtClean="0" baseline="15016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4493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G</a:t>
            </a:r>
            <a:r>
              <a:rPr dirty="0" smtClean="0" baseline="7230" sz="3600" spc="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oups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of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2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or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mo</a:t>
            </a:r>
            <a:r>
              <a:rPr dirty="0" smtClean="0" baseline="7230" sz="3600" spc="4">
                <a:latin typeface="Lucida Sans Unicode"/>
                <a:cs typeface="Lucida Sans Unicode"/>
              </a:rPr>
              <a:t>r</a:t>
            </a:r>
            <a:r>
              <a:rPr dirty="0" smtClean="0" baseline="7230" sz="3600" spc="0">
                <a:latin typeface="Lucida Sans Unicode"/>
                <a:cs typeface="Lucida Sans Unicode"/>
              </a:rPr>
              <a:t>e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EPs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c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n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4">
                <a:latin typeface="Lucida Sans Unicode"/>
                <a:cs typeface="Lucida Sans Unicode"/>
              </a:rPr>
              <a:t>p</a:t>
            </a:r>
            <a:r>
              <a:rPr dirty="0" smtClean="0" baseline="7230" sz="3600" spc="0">
                <a:latin typeface="Lucida Sans Unicode"/>
                <a:cs typeface="Lucida Sans Unicode"/>
              </a:rPr>
              <a:t>articipate</a:t>
            </a:r>
            <a:r>
              <a:rPr dirty="0" smtClean="0" baseline="7230" sz="3600" spc="25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in</a:t>
            </a:r>
            <a:r>
              <a:rPr dirty="0" smtClean="0" baseline="7230" sz="3600" spc="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PQRS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615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usi</a:t>
            </a:r>
            <a:r>
              <a:rPr dirty="0" smtClean="0" baseline="4519" sz="3600" spc="-4">
                <a:latin typeface="Lucida Sans Unicode"/>
                <a:cs typeface="Lucida Sans Unicode"/>
              </a:rPr>
              <a:t>n</a:t>
            </a:r>
            <a:r>
              <a:rPr dirty="0" smtClean="0" baseline="4519" sz="3600" spc="0">
                <a:latin typeface="Lucida Sans Unicode"/>
                <a:cs typeface="Lucida Sans Unicode"/>
              </a:rPr>
              <a:t>g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GPRO</a:t>
            </a:r>
            <a:r>
              <a:rPr dirty="0" smtClean="0" baseline="4519" sz="3600" spc="-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r</a:t>
            </a:r>
            <a:r>
              <a:rPr dirty="0" smtClean="0" baseline="4519" sz="3600" spc="-9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porting</a:t>
            </a:r>
            <a:r>
              <a:rPr dirty="0" smtClean="0" baseline="4519" sz="3600" spc="1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met</a:t>
            </a:r>
            <a:r>
              <a:rPr dirty="0" smtClean="0" baseline="4519" sz="3600" spc="-4">
                <a:latin typeface="Lucida Sans Unicode"/>
                <a:cs typeface="Lucida Sans Unicode"/>
              </a:rPr>
              <a:t>h</a:t>
            </a:r>
            <a:r>
              <a:rPr dirty="0" smtClean="0" baseline="4519" sz="3600" spc="0">
                <a:latin typeface="Lucida Sans Unicode"/>
                <a:cs typeface="Lucida Sans Unicode"/>
              </a:rPr>
              <a:t>ods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3429778"/>
            <a:ext cx="6799016" cy="695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Y</a:t>
            </a:r>
            <a:r>
              <a:rPr dirty="0" smtClean="0" baseline="9038" sz="3600" spc="4">
                <a:latin typeface="Lucida Sans Unicode"/>
                <a:cs typeface="Lucida Sans Unicode"/>
              </a:rPr>
              <a:t>o</a:t>
            </a:r>
            <a:r>
              <a:rPr dirty="0" smtClean="0" baseline="9038" sz="3600" spc="0">
                <a:latin typeface="Lucida Sans Unicode"/>
                <a:cs typeface="Lucida Sans Unicode"/>
              </a:rPr>
              <a:t>u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must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register</a:t>
            </a:r>
            <a:r>
              <a:rPr dirty="0" smtClean="0" baseline="9038" sz="3600" spc="3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to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use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9">
                <a:latin typeface="Lucida Sans Unicode"/>
                <a:cs typeface="Lucida Sans Unicode"/>
              </a:rPr>
              <a:t>G</a:t>
            </a:r>
            <a:r>
              <a:rPr dirty="0" smtClean="0" baseline="9038" sz="3600" spc="0">
                <a:latin typeface="Lucida Sans Unicode"/>
                <a:cs typeface="Lucida Sans Unicode"/>
              </a:rPr>
              <a:t>PRO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and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latin typeface="Lucida Sans Unicode"/>
                <a:cs typeface="Lucida Sans Unicode"/>
              </a:rPr>
              <a:t>i</a:t>
            </a:r>
            <a:r>
              <a:rPr dirty="0" smtClean="0" baseline="9038" sz="3600" spc="0">
                <a:latin typeface="Lucida Sans Unicode"/>
                <a:cs typeface="Lucida Sans Unicode"/>
              </a:rPr>
              <a:t>ndic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te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610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submissi</a:t>
            </a:r>
            <a:r>
              <a:rPr dirty="0" smtClean="0" baseline="4519" sz="3600" spc="9">
                <a:latin typeface="Lucida Sans Unicode"/>
                <a:cs typeface="Lucida Sans Unicode"/>
              </a:rPr>
              <a:t>o</a:t>
            </a:r>
            <a:r>
              <a:rPr dirty="0" smtClean="0" baseline="4519" sz="3600" spc="0">
                <a:latin typeface="Lucida Sans Unicode"/>
                <a:cs typeface="Lucida Sans Unicode"/>
              </a:rPr>
              <a:t>n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m</a:t>
            </a:r>
            <a:r>
              <a:rPr dirty="0" smtClean="0" baseline="4519" sz="3600" spc="-4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thod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when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you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4">
                <a:latin typeface="Lucida Sans Unicode"/>
                <a:cs typeface="Lucida Sans Unicode"/>
              </a:rPr>
              <a:t>r</a:t>
            </a:r>
            <a:r>
              <a:rPr dirty="0" smtClean="0" baseline="4519" sz="3600" spc="0">
                <a:latin typeface="Lucida Sans Unicode"/>
                <a:cs typeface="Lucida Sans Unicode"/>
              </a:rPr>
              <a:t>egister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73492" y="3429778"/>
            <a:ext cx="731470" cy="3301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4519" sz="3600" spc="0">
                <a:latin typeface="Lucida Sans Unicode"/>
                <a:cs typeface="Lucida Sans Unicode"/>
              </a:rPr>
              <a:t>your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7180" y="4184838"/>
            <a:ext cx="168069" cy="1462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25"/>
              </a:lnSpc>
              <a:spcBef>
                <a:spcPts val="116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490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594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  <a:p>
            <a:pPr marL="12700" marR="155">
              <a:lnSpc>
                <a:spcPct val="92488"/>
              </a:lnSpc>
              <a:spcBef>
                <a:spcPts val="594"/>
              </a:spcBef>
            </a:pPr>
            <a:r>
              <a:rPr dirty="0" smtClean="0" sz="2200" spc="0">
                <a:solidFill>
                  <a:srgbClr val="C0504D"/>
                </a:solidFill>
                <a:latin typeface="Wingdings"/>
                <a:cs typeface="Wingdings"/>
              </a:rPr>
              <a:t></a:t>
            </a:r>
            <a:endParaRPr sz="22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5730" y="4208908"/>
            <a:ext cx="5761426" cy="14627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833">
              <a:lnSpc>
                <a:spcPts val="2635"/>
              </a:lnSpc>
              <a:spcBef>
                <a:spcPts val="131"/>
              </a:spcBef>
            </a:pPr>
            <a:r>
              <a:rPr dirty="0" smtClean="0" baseline="8874" sz="3300" spc="0">
                <a:latin typeface="Lucida Sans Unicode"/>
                <a:cs typeface="Lucida Sans Unicode"/>
              </a:rPr>
              <a:t>Qualified</a:t>
            </a:r>
            <a:r>
              <a:rPr dirty="0" smtClean="0" baseline="8874" sz="3300" spc="-96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P</a:t>
            </a:r>
            <a:r>
              <a:rPr dirty="0" smtClean="0" baseline="8874" sz="3300" spc="-9">
                <a:latin typeface="Lucida Sans Unicode"/>
                <a:cs typeface="Lucida Sans Unicode"/>
              </a:rPr>
              <a:t>Q</a:t>
            </a:r>
            <a:r>
              <a:rPr dirty="0" smtClean="0" baseline="8874" sz="3300" spc="0">
                <a:latin typeface="Lucida Sans Unicode"/>
                <a:cs typeface="Lucida Sans Unicode"/>
              </a:rPr>
              <a:t>RS</a:t>
            </a:r>
            <a:r>
              <a:rPr dirty="0" smtClean="0" baseline="8874" sz="3300" spc="14">
                <a:latin typeface="Lucida Sans Unicode"/>
                <a:cs typeface="Lucida Sans Unicode"/>
              </a:rPr>
              <a:t> </a:t>
            </a:r>
            <a:r>
              <a:rPr dirty="0" smtClean="0" baseline="8874" sz="3300" spc="0">
                <a:latin typeface="Lucida Sans Unicode"/>
                <a:cs typeface="Lucida Sans Unicode"/>
              </a:rPr>
              <a:t>Regis</a:t>
            </a:r>
            <a:r>
              <a:rPr dirty="0" smtClean="0" baseline="8874" sz="3300" spc="-14">
                <a:latin typeface="Lucida Sans Unicode"/>
                <a:cs typeface="Lucida Sans Unicode"/>
              </a:rPr>
              <a:t>t</a:t>
            </a:r>
            <a:r>
              <a:rPr dirty="0" smtClean="0" baseline="8874" sz="3300" spc="0">
                <a:latin typeface="Lucida Sans Unicode"/>
                <a:cs typeface="Lucida Sans Unicode"/>
              </a:rPr>
              <a:t>ry</a:t>
            </a:r>
            <a:endParaRPr sz="2200">
              <a:latin typeface="Lucida Sans Unicode"/>
              <a:cs typeface="Lucida Sans Unicode"/>
            </a:endParaRPr>
          </a:p>
          <a:p>
            <a:pPr marL="12700" marR="10978">
              <a:lnSpc>
                <a:spcPts val="3050"/>
              </a:lnSpc>
              <a:spcBef>
                <a:spcPts val="20"/>
              </a:spcBef>
            </a:pPr>
            <a:r>
              <a:rPr dirty="0" smtClean="0" baseline="6902" sz="3300" spc="0">
                <a:latin typeface="Lucida Sans Unicode"/>
                <a:cs typeface="Lucida Sans Unicode"/>
              </a:rPr>
              <a:t>Dire</a:t>
            </a:r>
            <a:r>
              <a:rPr dirty="0" smtClean="0" baseline="6902" sz="3300" spc="4">
                <a:latin typeface="Lucida Sans Unicode"/>
                <a:cs typeface="Lucida Sans Unicode"/>
              </a:rPr>
              <a:t>c</a:t>
            </a:r>
            <a:r>
              <a:rPr dirty="0" smtClean="0" baseline="6902" sz="3300" spc="0">
                <a:latin typeface="Lucida Sans Unicode"/>
                <a:cs typeface="Lucida Sans Unicode"/>
              </a:rPr>
              <a:t>t</a:t>
            </a:r>
            <a:r>
              <a:rPr dirty="0" smtClean="0" baseline="6902" sz="3300" spc="-63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E</a:t>
            </a:r>
            <a:r>
              <a:rPr dirty="0" smtClean="0" baseline="6902" sz="3300" spc="-9">
                <a:latin typeface="Lucida Sans Unicode"/>
                <a:cs typeface="Lucida Sans Unicode"/>
              </a:rPr>
              <a:t>H</a:t>
            </a:r>
            <a:r>
              <a:rPr dirty="0" smtClean="0" baseline="6902" sz="3300" spc="0">
                <a:latin typeface="Lucida Sans Unicode"/>
                <a:cs typeface="Lucida Sans Unicode"/>
              </a:rPr>
              <a:t>R</a:t>
            </a:r>
            <a:r>
              <a:rPr dirty="0" smtClean="0" baseline="6902" sz="3300" spc="-41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or</a:t>
            </a:r>
            <a:r>
              <a:rPr dirty="0" smtClean="0" baseline="6902" sz="3300" spc="-7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via</a:t>
            </a:r>
            <a:r>
              <a:rPr dirty="0" smtClean="0" baseline="6902" sz="3300" spc="-29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Data</a:t>
            </a:r>
            <a:r>
              <a:rPr dirty="0" smtClean="0" baseline="6902" sz="3300" spc="-29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S</a:t>
            </a:r>
            <a:r>
              <a:rPr dirty="0" smtClean="0" baseline="6902" sz="3300" spc="9">
                <a:latin typeface="Lucida Sans Unicode"/>
                <a:cs typeface="Lucida Sans Unicode"/>
              </a:rPr>
              <a:t>u</a:t>
            </a:r>
            <a:r>
              <a:rPr dirty="0" smtClean="0" baseline="6902" sz="3300" spc="0">
                <a:latin typeface="Lucida Sans Unicode"/>
                <a:cs typeface="Lucida Sans Unicode"/>
              </a:rPr>
              <a:t>bmis</a:t>
            </a:r>
            <a:r>
              <a:rPr dirty="0" smtClean="0" baseline="6902" sz="3300" spc="-4">
                <a:latin typeface="Lucida Sans Unicode"/>
                <a:cs typeface="Lucida Sans Unicode"/>
              </a:rPr>
              <a:t>s</a:t>
            </a:r>
            <a:r>
              <a:rPr dirty="0" smtClean="0" baseline="6902" sz="3300" spc="0">
                <a:latin typeface="Lucida Sans Unicode"/>
                <a:cs typeface="Lucida Sans Unicode"/>
              </a:rPr>
              <a:t>ion</a:t>
            </a:r>
            <a:r>
              <a:rPr dirty="0" smtClean="0" baseline="6902" sz="3300" spc="-97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Ve</a:t>
            </a:r>
            <a:r>
              <a:rPr dirty="0" smtClean="0" baseline="6902" sz="3300" spc="9">
                <a:latin typeface="Lucida Sans Unicode"/>
                <a:cs typeface="Lucida Sans Unicode"/>
              </a:rPr>
              <a:t>n</a:t>
            </a:r>
            <a:r>
              <a:rPr dirty="0" smtClean="0" baseline="6902" sz="3300" spc="0">
                <a:latin typeface="Lucida Sans Unicode"/>
                <a:cs typeface="Lucida Sans Unicode"/>
              </a:rPr>
              <a:t>dor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3035"/>
              </a:lnSpc>
            </a:pPr>
            <a:r>
              <a:rPr dirty="0" smtClean="0" baseline="6902" sz="3300" spc="0">
                <a:latin typeface="Lucida Sans Unicode"/>
                <a:cs typeface="Lucida Sans Unicode"/>
              </a:rPr>
              <a:t>W</a:t>
            </a:r>
            <a:r>
              <a:rPr dirty="0" smtClean="0" baseline="6902" sz="3300" spc="4">
                <a:latin typeface="Lucida Sans Unicode"/>
                <a:cs typeface="Lucida Sans Unicode"/>
              </a:rPr>
              <a:t>e</a:t>
            </a:r>
            <a:r>
              <a:rPr dirty="0" smtClean="0" baseline="6902" sz="3300" spc="0">
                <a:latin typeface="Lucida Sans Unicode"/>
                <a:cs typeface="Lucida Sans Unicode"/>
              </a:rPr>
              <a:t>b</a:t>
            </a:r>
            <a:r>
              <a:rPr dirty="0" smtClean="0" baseline="6902" sz="3300" spc="-44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interface</a:t>
            </a:r>
            <a:r>
              <a:rPr dirty="0" smtClean="0" baseline="6902" sz="3300" spc="-68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(groups</a:t>
            </a:r>
            <a:r>
              <a:rPr dirty="0" smtClean="0" baseline="6902" sz="3300" spc="-72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of</a:t>
            </a:r>
            <a:r>
              <a:rPr dirty="0" smtClean="0" baseline="6902" sz="3300" spc="-6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25</a:t>
            </a:r>
            <a:r>
              <a:rPr dirty="0" smtClean="0" baseline="6902" sz="3300" spc="-27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or</a:t>
            </a:r>
            <a:r>
              <a:rPr dirty="0" smtClean="0" baseline="6902" sz="3300" spc="-22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more</a:t>
            </a:r>
            <a:r>
              <a:rPr dirty="0" smtClean="0" baseline="6902" sz="3300" spc="-45">
                <a:latin typeface="Lucida Sans Unicode"/>
                <a:cs typeface="Lucida Sans Unicode"/>
              </a:rPr>
              <a:t> </a:t>
            </a:r>
            <a:r>
              <a:rPr dirty="0" smtClean="0" baseline="6902" sz="3300" spc="0">
                <a:latin typeface="Lucida Sans Unicode"/>
                <a:cs typeface="Lucida Sans Unicode"/>
              </a:rPr>
              <a:t>onl</a:t>
            </a:r>
            <a:r>
              <a:rPr dirty="0" smtClean="0" baseline="6902" sz="3300" spc="4">
                <a:latin typeface="Lucida Sans Unicode"/>
                <a:cs typeface="Lucida Sans Unicode"/>
              </a:rPr>
              <a:t>y</a:t>
            </a:r>
            <a:r>
              <a:rPr dirty="0" smtClean="0" baseline="6902" sz="3300" spc="0">
                <a:latin typeface="Lucida Sans Unicode"/>
                <a:cs typeface="Lucida Sans Unicode"/>
              </a:rPr>
              <a:t>)</a:t>
            </a:r>
            <a:endParaRPr sz="2200">
              <a:latin typeface="Lucida Sans Unicode"/>
              <a:cs typeface="Lucida Sans Unicode"/>
            </a:endParaRPr>
          </a:p>
          <a:p>
            <a:pPr marL="12700" marR="41833">
              <a:lnSpc>
                <a:spcPts val="2795"/>
              </a:lnSpc>
            </a:pPr>
            <a:r>
              <a:rPr dirty="0" smtClean="0" baseline="2958" sz="3300" spc="0">
                <a:latin typeface="Lucida Sans Unicode"/>
                <a:cs typeface="Lucida Sans Unicode"/>
              </a:rPr>
              <a:t>Qualified</a:t>
            </a:r>
            <a:r>
              <a:rPr dirty="0" smtClean="0" baseline="2958" sz="3300" spc="-86">
                <a:latin typeface="Lucida Sans Unicode"/>
                <a:cs typeface="Lucida Sans Unicode"/>
              </a:rPr>
              <a:t> </a:t>
            </a:r>
            <a:r>
              <a:rPr dirty="0" smtClean="0" baseline="2958" sz="3300" spc="0">
                <a:latin typeface="Lucida Sans Unicode"/>
                <a:cs typeface="Lucida Sans Unicode"/>
              </a:rPr>
              <a:t>Cl</a:t>
            </a:r>
            <a:r>
              <a:rPr dirty="0" smtClean="0" baseline="2958" sz="3300" spc="4">
                <a:latin typeface="Lucida Sans Unicode"/>
                <a:cs typeface="Lucida Sans Unicode"/>
              </a:rPr>
              <a:t>i</a:t>
            </a:r>
            <a:r>
              <a:rPr dirty="0" smtClean="0" baseline="2958" sz="3300" spc="0">
                <a:latin typeface="Lucida Sans Unicode"/>
                <a:cs typeface="Lucida Sans Unicode"/>
              </a:rPr>
              <a:t>ni</a:t>
            </a:r>
            <a:r>
              <a:rPr dirty="0" smtClean="0" baseline="2958" sz="3300" spc="4">
                <a:latin typeface="Lucida Sans Unicode"/>
                <a:cs typeface="Lucida Sans Unicode"/>
              </a:rPr>
              <a:t>c</a:t>
            </a:r>
            <a:r>
              <a:rPr dirty="0" smtClean="0" baseline="2958" sz="3300" spc="0">
                <a:latin typeface="Lucida Sans Unicode"/>
                <a:cs typeface="Lucida Sans Unicode"/>
              </a:rPr>
              <a:t>al</a:t>
            </a:r>
            <a:r>
              <a:rPr dirty="0" smtClean="0" baseline="2958" sz="3300" spc="-67">
                <a:latin typeface="Lucida Sans Unicode"/>
                <a:cs typeface="Lucida Sans Unicode"/>
              </a:rPr>
              <a:t> </a:t>
            </a:r>
            <a:r>
              <a:rPr dirty="0" smtClean="0" baseline="2958" sz="3300" spc="0">
                <a:latin typeface="Lucida Sans Unicode"/>
                <a:cs typeface="Lucida Sans Unicode"/>
              </a:rPr>
              <a:t>Data</a:t>
            </a:r>
            <a:r>
              <a:rPr dirty="0" smtClean="0" baseline="2958" sz="3300" spc="-48">
                <a:latin typeface="Lucida Sans Unicode"/>
                <a:cs typeface="Lucida Sans Unicode"/>
              </a:rPr>
              <a:t> </a:t>
            </a:r>
            <a:r>
              <a:rPr dirty="0" smtClean="0" baseline="2958" sz="3300" spc="0">
                <a:latin typeface="Lucida Sans Unicode"/>
                <a:cs typeface="Lucida Sans Unicode"/>
              </a:rPr>
              <a:t>Registry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5668" y="5757561"/>
            <a:ext cx="516467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dirty="0" smtClean="0" baseline="9385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9058" sz="2400" spc="35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2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0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16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4519" sz="3600" spc="1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Q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mtClean="0" baseline="4519" sz="3600" spc="-2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4519" sz="3600" spc="1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mtClean="0" baseline="4519" sz="3600" spc="1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RO</a:t>
            </a:r>
            <a:r>
              <a:rPr dirty="0" smtClean="0" baseline="4519" sz="3600" spc="-1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baseline="4519" sz="3600" spc="1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baseline="4519" sz="3600" spc="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n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ng</a:t>
            </a:r>
            <a:r>
              <a:rPr dirty="0" smtClean="0" baseline="4519" sz="3600" spc="-4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4519" sz="3600" spc="1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u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mtClean="0" baseline="4519" sz="3600" spc="9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d</a:t>
            </a:r>
            <a:r>
              <a:rPr dirty="0" smtClean="0" baseline="4519" sz="36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33172" y="406907"/>
            <a:ext cx="8375904" cy="76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57200" y="5410200"/>
            <a:ext cx="4040251" cy="762000"/>
          </a:xfrm>
          <a:custGeom>
            <a:avLst/>
            <a:gdLst/>
            <a:ahLst/>
            <a:cxnLst/>
            <a:rect l="l" t="t" r="r" b="b"/>
            <a:pathLst>
              <a:path w="4040251" h="762000">
                <a:moveTo>
                  <a:pt x="0" y="762000"/>
                </a:moveTo>
                <a:lnTo>
                  <a:pt x="4040251" y="762000"/>
                </a:lnTo>
                <a:lnTo>
                  <a:pt x="404025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0" y="5410200"/>
            <a:ext cx="4040251" cy="762000"/>
          </a:xfrm>
          <a:custGeom>
            <a:avLst/>
            <a:gdLst/>
            <a:ahLst/>
            <a:cxnLst/>
            <a:rect l="l" t="t" r="r" b="b"/>
            <a:pathLst>
              <a:path w="4040251" h="762000">
                <a:moveTo>
                  <a:pt x="0" y="762000"/>
                </a:moveTo>
                <a:lnTo>
                  <a:pt x="4040251" y="762000"/>
                </a:lnTo>
                <a:lnTo>
                  <a:pt x="4040251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652">
            <a:solidFill>
              <a:srgbClr val="4F81B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645025" y="5410200"/>
            <a:ext cx="4041775" cy="762000"/>
          </a:xfrm>
          <a:custGeom>
            <a:avLst/>
            <a:gdLst/>
            <a:ahLst/>
            <a:cxnLst/>
            <a:rect l="l" t="t" r="r" b="b"/>
            <a:pathLst>
              <a:path w="4041775" h="762000">
                <a:moveTo>
                  <a:pt x="0" y="762000"/>
                </a:moveTo>
                <a:lnTo>
                  <a:pt x="4041775" y="762000"/>
                </a:lnTo>
                <a:lnTo>
                  <a:pt x="4041775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645025" y="5410200"/>
            <a:ext cx="4041775" cy="762000"/>
          </a:xfrm>
          <a:custGeom>
            <a:avLst/>
            <a:gdLst/>
            <a:ahLst/>
            <a:cxnLst/>
            <a:rect l="l" t="t" r="r" b="b"/>
            <a:pathLst>
              <a:path w="4041775" h="762000">
                <a:moveTo>
                  <a:pt x="0" y="762000"/>
                </a:moveTo>
                <a:lnTo>
                  <a:pt x="4041775" y="762000"/>
                </a:lnTo>
                <a:lnTo>
                  <a:pt x="4041775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9652">
            <a:solidFill>
              <a:srgbClr val="4F81BC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090287" y="1507101"/>
            <a:ext cx="3525612" cy="3154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45"/>
              </a:lnSpc>
              <a:spcBef>
                <a:spcPts val="97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9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-37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pr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ctic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2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must</a:t>
            </a:r>
            <a:r>
              <a:rPr dirty="0" smtClean="0" baseline="8134" sz="2400" spc="-3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co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tr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ct</a:t>
            </a:r>
            <a:r>
              <a:rPr dirty="0" smtClean="0" baseline="8134" sz="2400" spc="-28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w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th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C</a:t>
            </a:r>
            <a:r>
              <a:rPr dirty="0" smtClean="0" baseline="8134" sz="2400" spc="4">
                <a:latin typeface="Lucida Sans Unicode"/>
                <a:cs typeface="Lucida Sans Unicode"/>
              </a:rPr>
              <a:t>M</a:t>
            </a:r>
            <a:r>
              <a:rPr dirty="0" smtClean="0" baseline="8134" sz="2400" spc="4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-</a:t>
            </a:r>
            <a:r>
              <a:rPr dirty="0" smtClean="0" baseline="8134" sz="2400" spc="0">
                <a:latin typeface="Lucida Sans Unicode"/>
                <a:cs typeface="Lucida Sans Unicode"/>
              </a:rPr>
              <a:t>ce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tif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ed</a:t>
            </a:r>
            <a:r>
              <a:rPr dirty="0" smtClean="0" baseline="8134" sz="2400" spc="-81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CA</a:t>
            </a:r>
            <a:r>
              <a:rPr dirty="0" smtClean="0" baseline="8134" sz="2400" spc="4">
                <a:latin typeface="Lucida Sans Unicode"/>
                <a:cs typeface="Lucida Sans Unicode"/>
              </a:rPr>
              <a:t>H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3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Ven</a:t>
            </a:r>
            <a:r>
              <a:rPr dirty="0" smtClean="0" baseline="8134" sz="2400" spc="4">
                <a:latin typeface="Lucida Sans Unicode"/>
                <a:cs typeface="Lucida Sans Unicode"/>
              </a:rPr>
              <a:t>d</a:t>
            </a:r>
            <a:r>
              <a:rPr dirty="0" smtClean="0" baseline="8134" sz="2400" spc="0">
                <a:latin typeface="Lucida Sans Unicode"/>
                <a:cs typeface="Lucida Sans Unicode"/>
              </a:rPr>
              <a:t>or</a:t>
            </a:r>
            <a:r>
              <a:rPr dirty="0" smtClean="0" baseline="8134" sz="2400" spc="-45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d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bear</a:t>
            </a:r>
            <a:r>
              <a:rPr dirty="0" smtClean="0" baseline="8134" sz="2400" spc="-3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rvey</a:t>
            </a:r>
            <a:r>
              <a:rPr dirty="0" smtClean="0" baseline="8134" sz="2400" spc="-50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dmin</a:t>
            </a:r>
            <a:r>
              <a:rPr dirty="0" smtClean="0" baseline="8134" sz="2400" spc="-2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co</a:t>
            </a:r>
            <a:r>
              <a:rPr dirty="0" smtClean="0" baseline="8134" sz="2400" spc="4">
                <a:latin typeface="Lucida Sans Unicode"/>
                <a:cs typeface="Lucida Sans Unicode"/>
              </a:rPr>
              <a:t>s</a:t>
            </a:r>
            <a:r>
              <a:rPr dirty="0" smtClean="0" baseline="8134" sz="2400" spc="0">
                <a:latin typeface="Lucida Sans Unicode"/>
                <a:cs typeface="Lucida Sans Unicode"/>
              </a:rPr>
              <a:t>ts</a:t>
            </a:r>
            <a:r>
              <a:rPr dirty="0" smtClean="0" baseline="8134" sz="2400" spc="-1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(</a:t>
            </a:r>
            <a:r>
              <a:rPr dirty="0" smtClean="0" baseline="8134" sz="2400" spc="-9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f</a:t>
            </a:r>
            <a:r>
              <a:rPr dirty="0" smtClean="0" baseline="8134" sz="2400" spc="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100+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5"/>
              </a:lnSpc>
              <a:spcBef>
                <a:spcPts val="0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4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p)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For</a:t>
            </a:r>
            <a:r>
              <a:rPr dirty="0" smtClean="0" baseline="8134" sz="2400" spc="-2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grou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44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of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2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or</a:t>
            </a:r>
            <a:r>
              <a:rPr dirty="0" smtClean="0" baseline="8134" sz="2400" spc="-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more</a:t>
            </a:r>
            <a:r>
              <a:rPr dirty="0" smtClean="0" baseline="8134" sz="2400" spc="-2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providers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ch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4">
                <a:latin typeface="Lucida Sans Unicode"/>
                <a:cs typeface="Lucida Sans Unicode"/>
              </a:rPr>
              <a:t>s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7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to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rt</a:t>
            </a:r>
            <a:r>
              <a:rPr dirty="0" smtClean="0" baseline="8134" sz="2400" spc="-27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div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d</a:t>
            </a:r>
            <a:r>
              <a:rPr dirty="0" smtClean="0" baseline="8134" sz="2400" spc="9">
                <a:latin typeface="Lucida Sans Unicode"/>
                <a:cs typeface="Lucida Sans Unicode"/>
              </a:rPr>
              <a:t>u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y</a:t>
            </a:r>
            <a:r>
              <a:rPr dirty="0" smtClean="0" baseline="8134" sz="2400" spc="0">
                <a:latin typeface="Lucida Sans Unicode"/>
                <a:cs typeface="Lucida Sans Unicode"/>
              </a:rPr>
              <a:t>,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50%</a:t>
            </a:r>
            <a:r>
              <a:rPr dirty="0" smtClean="0" baseline="8134" sz="2400" spc="-2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of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latin typeface="Lucida Sans Unicode"/>
                <a:cs typeface="Lucida Sans Unicode"/>
              </a:rPr>
              <a:t>rovide</a:t>
            </a:r>
            <a:r>
              <a:rPr dirty="0" smtClean="0" baseline="8134" sz="2400" spc="-9">
                <a:latin typeface="Lucida Sans Unicode"/>
                <a:cs typeface="Lucida Sans Unicode"/>
              </a:rPr>
              <a:t>r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4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must</a:t>
            </a:r>
            <a:r>
              <a:rPr dirty="0" smtClean="0" baseline="8134" sz="2400" spc="-3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ccessf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latin typeface="Lucida Sans Unicode"/>
                <a:cs typeface="Lucida Sans Unicode"/>
              </a:rPr>
              <a:t>y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rt</a:t>
            </a:r>
            <a:r>
              <a:rPr dirty="0" smtClean="0" baseline="8134" sz="2400" spc="-42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latin typeface="Lucida Sans Unicode"/>
                <a:cs typeface="Lucida Sans Unicode"/>
              </a:rPr>
              <a:t>QRS</a:t>
            </a:r>
            <a:r>
              <a:rPr dirty="0" smtClean="0" baseline="8134" sz="2400" spc="-29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to</a:t>
            </a:r>
            <a:r>
              <a:rPr dirty="0" smtClean="0" baseline="8134" sz="2400" spc="0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v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d</a:t>
            </a:r>
            <a:r>
              <a:rPr dirty="0" smtClean="0" baseline="8134" sz="2400" spc="-1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VM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djustment.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4">
                <a:latin typeface="Lucida Sans Unicode"/>
                <a:cs typeface="Lucida Sans Unicode"/>
              </a:rPr>
              <a:t>M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st</a:t>
            </a:r>
            <a:r>
              <a:rPr dirty="0" smtClean="0" baseline="8134" sz="2400" spc="-57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0">
                <a:latin typeface="Lucida Sans Unicode"/>
                <a:cs typeface="Lucida Sans Unicode"/>
              </a:rPr>
              <a:t>g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t</a:t>
            </a:r>
            <a:r>
              <a:rPr dirty="0" smtClean="0" baseline="8134" sz="2400" spc="0">
                <a:latin typeface="Lucida Sans Unicode"/>
                <a:cs typeface="Lucida Sans Unicode"/>
              </a:rPr>
              <a:t>er</a:t>
            </a:r>
            <a:r>
              <a:rPr dirty="0" smtClean="0" baseline="8134" sz="2400" spc="-44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6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group</a:t>
            </a:r>
            <a:r>
              <a:rPr dirty="0" smtClean="0" baseline="8134" sz="2400" spc="-31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by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0">
                <a:latin typeface="Lucida Sans Unicode"/>
                <a:cs typeface="Lucida Sans Unicode"/>
              </a:rPr>
              <a:t>6/30/2016</a:t>
            </a:r>
            <a:r>
              <a:rPr dirty="0" smtClean="0" baseline="8134" sz="2400" spc="-72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c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ding</a:t>
            </a:r>
            <a:r>
              <a:rPr dirty="0" smtClean="0" baseline="8134" sz="2400" spc="-46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M</a:t>
            </a:r>
            <a:r>
              <a:rPr dirty="0" smtClean="0" baseline="8134" sz="2400" spc="0">
                <a:latin typeface="Lucida Sans Unicode"/>
                <a:cs typeface="Lucida Sans Unicode"/>
              </a:rPr>
              <a:t>et</a:t>
            </a:r>
            <a:r>
              <a:rPr dirty="0" smtClean="0" baseline="8134" sz="2400" spc="4">
                <a:latin typeface="Lucida Sans Unicode"/>
                <a:cs typeface="Lucida Sans Unicode"/>
              </a:rPr>
              <a:t>h</a:t>
            </a:r>
            <a:r>
              <a:rPr dirty="0" smtClean="0" baseline="8134" sz="2400" spc="0">
                <a:latin typeface="Lucida Sans Unicode"/>
                <a:cs typeface="Lucida Sans Unicode"/>
              </a:rPr>
              <a:t>od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920"/>
              </a:lnSpc>
            </a:pPr>
            <a:r>
              <a:rPr dirty="0" smtClean="0" baseline="8134" sz="2400" spc="4">
                <a:latin typeface="Lucida Sans Unicode"/>
                <a:cs typeface="Lucida Sans Unicode"/>
              </a:rPr>
              <a:t>M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4">
                <a:latin typeface="Lucida Sans Unicode"/>
                <a:cs typeface="Lucida Sans Unicode"/>
              </a:rPr>
              <a:t>u</a:t>
            </a:r>
            <a:r>
              <a:rPr dirty="0" smtClean="0" baseline="8134" sz="2400" spc="0">
                <a:latin typeface="Lucida Sans Unicode"/>
                <a:cs typeface="Lucida Sans Unicode"/>
              </a:rPr>
              <a:t>r</a:t>
            </a:r>
            <a:r>
              <a:rPr dirty="0" smtClean="0" baseline="8134" sz="2400" spc="-4">
                <a:latin typeface="Lucida Sans Unicode"/>
                <a:cs typeface="Lucida Sans Unicode"/>
              </a:rPr>
              <a:t>e</a:t>
            </a:r>
            <a:r>
              <a:rPr dirty="0" smtClean="0" baseline="8134" sz="2400" spc="0">
                <a:latin typeface="Lucida Sans Unicode"/>
                <a:cs typeface="Lucida Sans Unicode"/>
              </a:rPr>
              <a:t>s</a:t>
            </a:r>
            <a:r>
              <a:rPr dirty="0" smtClean="0" baseline="8134" sz="2400" spc="-8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m</a:t>
            </a:r>
            <a:r>
              <a:rPr dirty="0" smtClean="0" baseline="8134" sz="2400" spc="-9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y</a:t>
            </a:r>
            <a:r>
              <a:rPr dirty="0" smtClean="0" baseline="8134" sz="2400" spc="-7">
                <a:latin typeface="Lucida Sans Unicode"/>
                <a:cs typeface="Lucida Sans Unicode"/>
              </a:rPr>
              <a:t> </a:t>
            </a:r>
            <a:r>
              <a:rPr dirty="0" smtClean="0" baseline="8134" sz="2400" spc="4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ot</a:t>
            </a:r>
            <a:r>
              <a:rPr dirty="0" smtClean="0" baseline="8134" sz="2400" spc="-10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be</a:t>
            </a:r>
            <a:r>
              <a:rPr dirty="0" smtClean="0" baseline="8134" sz="2400" spc="-8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p</a:t>
            </a:r>
            <a:r>
              <a:rPr dirty="0" smtClean="0" baseline="8134" sz="2400" spc="-4">
                <a:latin typeface="Lucida Sans Unicode"/>
                <a:cs typeface="Lucida Sans Unicode"/>
              </a:rPr>
              <a:t>l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c</a:t>
            </a:r>
            <a:r>
              <a:rPr dirty="0" smtClean="0" baseline="8134" sz="2400" spc="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ble</a:t>
            </a:r>
            <a:r>
              <a:rPr dirty="0" smtClean="0" baseline="8134" sz="2400" spc="-23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to</a:t>
            </a:r>
            <a:endParaRPr sz="1600">
              <a:latin typeface="Lucida Sans Unicode"/>
              <a:cs typeface="Lucida Sans Unicode"/>
            </a:endParaRPr>
          </a:p>
          <a:p>
            <a:pPr marL="12700" marR="30403">
              <a:lnSpc>
                <a:spcPts val="1775"/>
              </a:lnSpc>
            </a:pPr>
            <a:r>
              <a:rPr dirty="0" smtClean="0" baseline="5423" sz="2400" spc="-4">
                <a:latin typeface="Lucida Sans Unicode"/>
                <a:cs typeface="Lucida Sans Unicode"/>
              </a:rPr>
              <a:t>a</a:t>
            </a:r>
            <a:r>
              <a:rPr dirty="0" smtClean="0" baseline="5423" sz="2400" spc="-4">
                <a:latin typeface="Lucida Sans Unicode"/>
                <a:cs typeface="Lucida Sans Unicode"/>
              </a:rPr>
              <a:t>l</a:t>
            </a:r>
            <a:r>
              <a:rPr dirty="0" smtClean="0" baseline="5423" sz="2400" spc="0">
                <a:latin typeface="Lucida Sans Unicode"/>
                <a:cs typeface="Lucida Sans Unicode"/>
              </a:rPr>
              <a:t>l</a:t>
            </a:r>
            <a:r>
              <a:rPr dirty="0" smtClean="0" baseline="5423" sz="2400" spc="-3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providers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2004" y="1514316"/>
            <a:ext cx="3486045" cy="584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0">
                <a:latin typeface="Lucida Sans Unicode"/>
                <a:cs typeface="Lucida Sans Unicode"/>
              </a:rPr>
              <a:t>Su</a:t>
            </a:r>
            <a:r>
              <a:rPr dirty="0" smtClean="0" baseline="8677" sz="3000" spc="9">
                <a:latin typeface="Lucida Sans Unicode"/>
                <a:cs typeface="Lucida Sans Unicode"/>
              </a:rPr>
              <a:t>c</a:t>
            </a:r>
            <a:r>
              <a:rPr dirty="0" smtClean="0" baseline="8677" sz="3000" spc="0">
                <a:latin typeface="Lucida Sans Unicode"/>
                <a:cs typeface="Lucida Sans Unicode"/>
              </a:rPr>
              <a:t>cessful</a:t>
            </a:r>
            <a:r>
              <a:rPr dirty="0" smtClean="0" baseline="8677" sz="3000" spc="-4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y</a:t>
            </a:r>
            <a:r>
              <a:rPr dirty="0" smtClean="0" baseline="8677" sz="3000" spc="-3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repor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ing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will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195"/>
              </a:lnSpc>
            </a:pPr>
            <a:r>
              <a:rPr dirty="0" smtClean="0" baseline="5423" sz="3000" spc="0">
                <a:latin typeface="Lucida Sans Unicode"/>
                <a:cs typeface="Lucida Sans Unicode"/>
              </a:rPr>
              <a:t>c</a:t>
            </a:r>
            <a:r>
              <a:rPr dirty="0" smtClean="0" baseline="5423" sz="3000" spc="9">
                <a:latin typeface="Lucida Sans Unicode"/>
                <a:cs typeface="Lucida Sans Unicode"/>
              </a:rPr>
              <a:t>o</a:t>
            </a:r>
            <a:r>
              <a:rPr dirty="0" smtClean="0" baseline="5423" sz="3000" spc="-4">
                <a:latin typeface="Lucida Sans Unicode"/>
                <a:cs typeface="Lucida Sans Unicode"/>
              </a:rPr>
              <a:t>v</a:t>
            </a:r>
            <a:r>
              <a:rPr dirty="0" smtClean="0" baseline="5423" sz="3000" spc="0">
                <a:latin typeface="Lucida Sans Unicode"/>
                <a:cs typeface="Lucida Sans Unicode"/>
              </a:rPr>
              <a:t>er</a:t>
            </a:r>
            <a:r>
              <a:rPr dirty="0" smtClean="0" baseline="5423" sz="3000" spc="-34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all</a:t>
            </a:r>
            <a:r>
              <a:rPr dirty="0" smtClean="0" baseline="5423" sz="3000" spc="-4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provide</a:t>
            </a:r>
            <a:r>
              <a:rPr dirty="0" smtClean="0" baseline="5423" sz="3000" spc="-9">
                <a:latin typeface="Lucida Sans Unicode"/>
                <a:cs typeface="Lucida Sans Unicode"/>
              </a:rPr>
              <a:t>r</a:t>
            </a:r>
            <a:r>
              <a:rPr dirty="0" smtClean="0" baseline="5423" sz="3000" spc="0">
                <a:latin typeface="Lucida Sans Unicode"/>
                <a:cs typeface="Lucida Sans Unicode"/>
              </a:rPr>
              <a:t>s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in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Gro</a:t>
            </a:r>
            <a:r>
              <a:rPr dirty="0" smtClean="0" baseline="5423" sz="3000" spc="4">
                <a:latin typeface="Lucida Sans Unicode"/>
                <a:cs typeface="Lucida Sans Unicode"/>
              </a:rPr>
              <a:t>u</a:t>
            </a:r>
            <a:r>
              <a:rPr dirty="0" smtClean="0" baseline="5423" sz="3000" spc="0">
                <a:latin typeface="Lucida Sans Unicode"/>
                <a:cs typeface="Lucida Sans Unicode"/>
              </a:rPr>
              <a:t>p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34255" y="1539435"/>
            <a:ext cx="156317" cy="164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5668" y="1556476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2004" y="2123916"/>
            <a:ext cx="1870474" cy="585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0">
                <a:latin typeface="Lucida Sans Unicode"/>
                <a:cs typeface="Lucida Sans Unicode"/>
              </a:rPr>
              <a:t>TIN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f</a:t>
            </a:r>
            <a:r>
              <a:rPr dirty="0" smtClean="0" baseline="8677" sz="3000" spc="-9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om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P</a:t>
            </a:r>
            <a:r>
              <a:rPr dirty="0" smtClean="0" baseline="8677" sz="3000" spc="0">
                <a:latin typeface="Lucida Sans Unicode"/>
                <a:cs typeface="Lucida Sans Unicode"/>
              </a:rPr>
              <a:t>Q</a:t>
            </a:r>
            <a:r>
              <a:rPr dirty="0" smtClean="0" baseline="8677" sz="3000" spc="4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S</a:t>
            </a:r>
            <a:endParaRPr sz="2000">
              <a:latin typeface="Lucida Sans Unicode"/>
              <a:cs typeface="Lucida Sans Unicode"/>
            </a:endParaRPr>
          </a:p>
          <a:p>
            <a:pPr marL="12700" marR="38176">
              <a:lnSpc>
                <a:spcPts val="2195"/>
              </a:lnSpc>
            </a:pPr>
            <a:r>
              <a:rPr dirty="0" smtClean="0" baseline="5423" sz="3000" spc="0">
                <a:latin typeface="Lucida Sans Unicode"/>
                <a:cs typeface="Lucida Sans Unicode"/>
              </a:rPr>
              <a:t>penal</a:t>
            </a:r>
            <a:r>
              <a:rPr dirty="0" smtClean="0" baseline="5423" sz="3000" spc="-9">
                <a:latin typeface="Lucida Sans Unicode"/>
                <a:cs typeface="Lucida Sans Unicode"/>
              </a:rPr>
              <a:t>t</a:t>
            </a:r>
            <a:r>
              <a:rPr dirty="0" smtClean="0" baseline="5423" sz="3000" spc="0">
                <a:latin typeface="Lucida Sans Unicode"/>
                <a:cs typeface="Lucida Sans Unicode"/>
              </a:rPr>
              <a:t>ies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86636" y="2123916"/>
            <a:ext cx="52226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5423" sz="3000" spc="0">
                <a:latin typeface="Lucida Sans Unicode"/>
                <a:cs typeface="Lucida Sans Unicode"/>
              </a:rPr>
              <a:t>and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24666" y="2123916"/>
            <a:ext cx="449190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5423" sz="3000" spc="0">
                <a:latin typeface="Lucida Sans Unicode"/>
                <a:cs typeface="Lucida Sans Unicode"/>
              </a:rPr>
              <a:t>VM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34255" y="2515176"/>
            <a:ext cx="156317" cy="1640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2004" y="2784189"/>
            <a:ext cx="3472895" cy="24644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221">
              <a:lnSpc>
                <a:spcPts val="2410"/>
              </a:lnSpc>
              <a:spcBef>
                <a:spcPts val="120"/>
              </a:spcBef>
            </a:pPr>
            <a:r>
              <a:rPr dirty="0" smtClean="0" baseline="8677" sz="3000" spc="0">
                <a:latin typeface="Lucida Sans Unicode"/>
                <a:cs typeface="Lucida Sans Unicode"/>
              </a:rPr>
              <a:t>Regis</a:t>
            </a:r>
            <a:r>
              <a:rPr dirty="0" smtClean="0" baseline="8677" sz="3000" spc="-9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ry: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Rep</a:t>
            </a:r>
            <a:r>
              <a:rPr dirty="0" smtClean="0" baseline="8677" sz="3000" spc="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rt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9</a:t>
            </a:r>
            <a:endParaRPr sz="2000">
              <a:latin typeface="Lucida Sans Unicode"/>
              <a:cs typeface="Lucida Sans Unicode"/>
            </a:endParaRPr>
          </a:p>
          <a:p>
            <a:pPr marL="12700" marR="38221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measure</a:t>
            </a:r>
            <a:r>
              <a:rPr dirty="0" smtClean="0" baseline="8677" sz="3000" spc="-4">
                <a:latin typeface="Lucida Sans Unicode"/>
                <a:cs typeface="Lucida Sans Unicode"/>
              </a:rPr>
              <a:t>s</a:t>
            </a:r>
            <a:r>
              <a:rPr dirty="0" smtClean="0" baseline="8677" sz="3000" spc="0">
                <a:latin typeface="Lucida Sans Unicode"/>
                <a:cs typeface="Lucida Sans Unicode"/>
              </a:rPr>
              <a:t>/3</a:t>
            </a:r>
            <a:r>
              <a:rPr dirty="0" smtClean="0" baseline="8677" sz="3000" spc="-3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domains</a:t>
            </a:r>
            <a:r>
              <a:rPr dirty="0" smtClean="0" baseline="8677" sz="3000" spc="-1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and</a:t>
            </a: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n</a:t>
            </a:r>
            <a:r>
              <a:rPr dirty="0" smtClean="0" baseline="8677" sz="3000" spc="4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t</a:t>
            </a:r>
            <a:r>
              <a:rPr dirty="0" smtClean="0" baseline="8677" sz="3000" spc="-25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a</a:t>
            </a:r>
            <a:r>
              <a:rPr dirty="0" smtClean="0" baseline="8677" sz="3000" spc="-9">
                <a:latin typeface="Lucida Sans Unicode"/>
                <a:cs typeface="Lucida Sans Unicode"/>
              </a:rPr>
              <a:t>l</a:t>
            </a:r>
            <a:r>
              <a:rPr dirty="0" smtClean="0" baseline="8677" sz="3000" spc="0">
                <a:latin typeface="Lucida Sans Unicode"/>
                <a:cs typeface="Lucida Sans Unicode"/>
              </a:rPr>
              <a:t>l</a:t>
            </a:r>
            <a:r>
              <a:rPr dirty="0" smtClean="0" baseline="8677" sz="3000" spc="-9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p</a:t>
            </a:r>
            <a:r>
              <a:rPr dirty="0" smtClean="0" baseline="8677" sz="3000" spc="-4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ov</a:t>
            </a:r>
            <a:r>
              <a:rPr dirty="0" smtClean="0" baseline="8677" sz="3000" spc="-9">
                <a:latin typeface="Lucida Sans Unicode"/>
                <a:cs typeface="Lucida Sans Unicode"/>
              </a:rPr>
              <a:t>i</a:t>
            </a:r>
            <a:r>
              <a:rPr dirty="0" smtClean="0" baseline="8677" sz="3000" spc="0">
                <a:latin typeface="Lucida Sans Unicode"/>
                <a:cs typeface="Lucida Sans Unicode"/>
              </a:rPr>
              <a:t>de</a:t>
            </a:r>
            <a:r>
              <a:rPr dirty="0" smtClean="0" baseline="8677" sz="3000" spc="-9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s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need</a:t>
            </a:r>
            <a:r>
              <a:rPr dirty="0" smtClean="0" baseline="8677" sz="3000" spc="-14">
                <a:latin typeface="Lucida Sans Unicode"/>
                <a:cs typeface="Lucida Sans Unicode"/>
              </a:rPr>
              <a:t> </a:t>
            </a:r>
            <a:r>
              <a:rPr dirty="0" smtClean="0" baseline="8677" sz="3000" spc="-4">
                <a:latin typeface="Lucida Sans Unicode"/>
                <a:cs typeface="Lucida Sans Unicode"/>
              </a:rPr>
              <a:t>t</a:t>
            </a:r>
            <a:r>
              <a:rPr dirty="0" smtClean="0" baseline="8677" sz="3000" spc="0">
                <a:latin typeface="Lucida Sans Unicode"/>
                <a:cs typeface="Lucida Sans Unicode"/>
              </a:rPr>
              <a:t>o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be</a:t>
            </a:r>
            <a:endParaRPr sz="2000">
              <a:latin typeface="Lucida Sans Unicode"/>
              <a:cs typeface="Lucida Sans Unicode"/>
            </a:endParaRPr>
          </a:p>
          <a:p>
            <a:pPr marL="12700" marR="38221">
              <a:lnSpc>
                <a:spcPts val="2400"/>
              </a:lnSpc>
            </a:pPr>
            <a:r>
              <a:rPr dirty="0" smtClean="0" baseline="8677" sz="3000" spc="0">
                <a:latin typeface="Lucida Sans Unicode"/>
                <a:cs typeface="Lucida Sans Unicode"/>
              </a:rPr>
              <a:t>rep</a:t>
            </a:r>
            <a:r>
              <a:rPr dirty="0" smtClean="0" baseline="8677" sz="3000" spc="-9">
                <a:latin typeface="Lucida Sans Unicode"/>
                <a:cs typeface="Lucida Sans Unicode"/>
              </a:rPr>
              <a:t>r</a:t>
            </a:r>
            <a:r>
              <a:rPr dirty="0" smtClean="0" baseline="8677" sz="3000" spc="0">
                <a:latin typeface="Lucida Sans Unicode"/>
                <a:cs typeface="Lucida Sans Unicode"/>
              </a:rPr>
              <a:t>esented</a:t>
            </a:r>
            <a:r>
              <a:rPr dirty="0" smtClean="0" baseline="8677" sz="3000" spc="-24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in</a:t>
            </a:r>
            <a:r>
              <a:rPr dirty="0" smtClean="0" baseline="8677" sz="3000" spc="0">
                <a:latin typeface="Lucida Sans Unicode"/>
                <a:cs typeface="Lucida Sans Unicode"/>
              </a:rPr>
              <a:t> </a:t>
            </a:r>
            <a:r>
              <a:rPr dirty="0" smtClean="0" baseline="8677" sz="3000" spc="0">
                <a:latin typeface="Lucida Sans Unicode"/>
                <a:cs typeface="Lucida Sans Unicode"/>
              </a:rPr>
              <a:t>measures</a:t>
            </a:r>
            <a:endParaRPr sz="2000">
              <a:latin typeface="Lucida Sans Unicode"/>
              <a:cs typeface="Lucida Sans Unicode"/>
            </a:endParaRPr>
          </a:p>
          <a:p>
            <a:pPr marL="12700" marR="221285">
              <a:lnSpc>
                <a:spcPts val="3073"/>
              </a:lnSpc>
              <a:spcBef>
                <a:spcPts val="79"/>
              </a:spcBef>
            </a:pPr>
            <a:r>
              <a:rPr dirty="0" smtClean="0" sz="2000" spc="0">
                <a:latin typeface="Lucida Sans Unicode"/>
                <a:cs typeface="Lucida Sans Unicode"/>
              </a:rPr>
              <a:t>Indi</a:t>
            </a:r>
            <a:r>
              <a:rPr dirty="0" smtClean="0" sz="2000" spc="-4">
                <a:latin typeface="Lucida Sans Unicode"/>
                <a:cs typeface="Lucida Sans Unicode"/>
              </a:rPr>
              <a:t>v</a:t>
            </a:r>
            <a:r>
              <a:rPr dirty="0" smtClean="0" sz="2000" spc="0">
                <a:latin typeface="Lucida Sans Unicode"/>
                <a:cs typeface="Lucida Sans Unicode"/>
              </a:rPr>
              <a:t>idual</a:t>
            </a:r>
            <a:r>
              <a:rPr dirty="0" smtClean="0" sz="2000" spc="-2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prov</a:t>
            </a:r>
            <a:r>
              <a:rPr dirty="0" smtClean="0" sz="2000" spc="-9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ders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w</a:t>
            </a:r>
            <a:r>
              <a:rPr dirty="0" smtClean="0" sz="2000" spc="4">
                <a:latin typeface="Lucida Sans Unicode"/>
                <a:cs typeface="Lucida Sans Unicode"/>
              </a:rPr>
              <a:t>h</a:t>
            </a:r>
            <a:r>
              <a:rPr dirty="0" smtClean="0" sz="2000" spc="0">
                <a:latin typeface="Lucida Sans Unicode"/>
                <a:cs typeface="Lucida Sans Unicode"/>
              </a:rPr>
              <a:t>o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12700" marR="221285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have</a:t>
            </a:r>
            <a:r>
              <a:rPr dirty="0" smtClean="0" sz="2000" spc="-25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di</a:t>
            </a:r>
            <a:r>
              <a:rPr dirty="0" smtClean="0" sz="2000" spc="-9">
                <a:latin typeface="Lucida Sans Unicode"/>
                <a:cs typeface="Lucida Sans Unicode"/>
              </a:rPr>
              <a:t>f</a:t>
            </a:r>
            <a:r>
              <a:rPr dirty="0" smtClean="0" sz="2000" spc="0">
                <a:latin typeface="Lucida Sans Unicode"/>
                <a:cs typeface="Lucida Sans Unicode"/>
              </a:rPr>
              <a:t>f</a:t>
            </a:r>
            <a:r>
              <a:rPr dirty="0" smtClean="0" sz="2000" spc="-4">
                <a:latin typeface="Lucida Sans Unicode"/>
                <a:cs typeface="Lucida Sans Unicode"/>
              </a:rPr>
              <a:t>i</a:t>
            </a:r>
            <a:r>
              <a:rPr dirty="0" smtClean="0" sz="2000" spc="0">
                <a:latin typeface="Lucida Sans Unicode"/>
                <a:cs typeface="Lucida Sans Unicode"/>
              </a:rPr>
              <a:t>c</a:t>
            </a:r>
            <a:r>
              <a:rPr dirty="0" smtClean="0" sz="2000" spc="9">
                <a:latin typeface="Lucida Sans Unicode"/>
                <a:cs typeface="Lucida Sans Unicode"/>
              </a:rPr>
              <a:t>u</a:t>
            </a:r>
            <a:r>
              <a:rPr dirty="0" smtClean="0" sz="2000" spc="0">
                <a:latin typeface="Lucida Sans Unicode"/>
                <a:cs typeface="Lucida Sans Unicode"/>
              </a:rPr>
              <a:t>l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y</a:t>
            </a:r>
            <a:r>
              <a:rPr dirty="0" smtClean="0" sz="2000" spc="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with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12700" marR="221285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r</a:t>
            </a:r>
            <a:r>
              <a:rPr dirty="0" smtClean="0" sz="2000" spc="-4">
                <a:latin typeface="Lucida Sans Unicode"/>
                <a:cs typeface="Lucida Sans Unicode"/>
              </a:rPr>
              <a:t>e</a:t>
            </a:r>
            <a:r>
              <a:rPr dirty="0" smtClean="0" sz="2000" spc="0">
                <a:latin typeface="Lucida Sans Unicode"/>
                <a:cs typeface="Lucida Sans Unicode"/>
              </a:rPr>
              <a:t>por</a:t>
            </a:r>
            <a:r>
              <a:rPr dirty="0" smtClean="0" sz="2000" spc="-9">
                <a:latin typeface="Lucida Sans Unicode"/>
                <a:cs typeface="Lucida Sans Unicode"/>
              </a:rPr>
              <a:t>t</a:t>
            </a:r>
            <a:r>
              <a:rPr dirty="0" smtClean="0" sz="2000" spc="0">
                <a:latin typeface="Lucida Sans Unicode"/>
                <a:cs typeface="Lucida Sans Unicode"/>
              </a:rPr>
              <a:t>ing</a:t>
            </a:r>
            <a:r>
              <a:rPr dirty="0" smtClean="0" sz="2000" spc="-3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r</a:t>
            </a:r>
            <a:r>
              <a:rPr dirty="0" smtClean="0" sz="2000" spc="-4">
                <a:latin typeface="Lucida Sans Unicode"/>
                <a:cs typeface="Lucida Sans Unicode"/>
              </a:rPr>
              <a:t>e</a:t>
            </a:r>
            <a:r>
              <a:rPr dirty="0" smtClean="0" sz="2000" spc="0">
                <a:latin typeface="Lucida Sans Unicode"/>
                <a:cs typeface="Lucida Sans Unicode"/>
              </a:rPr>
              <a:t>qui</a:t>
            </a:r>
            <a:r>
              <a:rPr dirty="0" smtClean="0" sz="2000" spc="-9">
                <a:latin typeface="Lucida Sans Unicode"/>
                <a:cs typeface="Lucida Sans Unicode"/>
              </a:rPr>
              <a:t>r</a:t>
            </a:r>
            <a:r>
              <a:rPr dirty="0" smtClean="0" sz="2000" spc="0">
                <a:latin typeface="Lucida Sans Unicode"/>
                <a:cs typeface="Lucida Sans Unicode"/>
              </a:rPr>
              <a:t>ement</a:t>
            </a:r>
            <a:r>
              <a:rPr dirty="0" smtClean="0" sz="2000" spc="-39">
                <a:latin typeface="Lucida Sans Unicode"/>
                <a:cs typeface="Lucida Sans Unicode"/>
              </a:rPr>
              <a:t> </a:t>
            </a:r>
            <a:r>
              <a:rPr dirty="0" smtClean="0" sz="2000" spc="-4">
                <a:latin typeface="Lucida Sans Unicode"/>
                <a:cs typeface="Lucida Sans Unicode"/>
              </a:rPr>
              <a:t>f</a:t>
            </a:r>
            <a:r>
              <a:rPr dirty="0" smtClean="0" sz="2000" spc="0">
                <a:latin typeface="Lucida Sans Unicode"/>
                <a:cs typeface="Lucida Sans Unicode"/>
              </a:rPr>
              <a:t>or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endParaRPr sz="2000">
              <a:latin typeface="Lucida Sans Unicode"/>
              <a:cs typeface="Lucida Sans Unicode"/>
            </a:endParaRPr>
          </a:p>
          <a:p>
            <a:pPr marL="12700" marR="221285">
              <a:lnSpc>
                <a:spcPts val="3073"/>
              </a:lnSpc>
            </a:pPr>
            <a:r>
              <a:rPr dirty="0" smtClean="0" sz="2000" spc="0">
                <a:latin typeface="Lucida Sans Unicode"/>
                <a:cs typeface="Lucida Sans Unicode"/>
              </a:rPr>
              <a:t>indi</a:t>
            </a:r>
            <a:r>
              <a:rPr dirty="0" smtClean="0" sz="2000" spc="-9">
                <a:latin typeface="Lucida Sans Unicode"/>
                <a:cs typeface="Lucida Sans Unicode"/>
              </a:rPr>
              <a:t>v</a:t>
            </a:r>
            <a:r>
              <a:rPr dirty="0" smtClean="0" sz="2000" spc="0">
                <a:latin typeface="Lucida Sans Unicode"/>
                <a:cs typeface="Lucida Sans Unicode"/>
              </a:rPr>
              <a:t>iduals</a:t>
            </a:r>
            <a:r>
              <a:rPr dirty="0" smtClean="0" sz="2000" spc="-29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will</a:t>
            </a:r>
            <a:r>
              <a:rPr dirty="0" smtClean="0" sz="2000" spc="-14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be</a:t>
            </a:r>
            <a:r>
              <a:rPr dirty="0" smtClean="0" sz="2000" spc="0">
                <a:latin typeface="Lucida Sans Unicode"/>
                <a:cs typeface="Lucida Sans Unicode"/>
              </a:rPr>
              <a:t> </a:t>
            </a:r>
            <a:r>
              <a:rPr dirty="0" smtClean="0" sz="2000" spc="0">
                <a:latin typeface="Lucida Sans Unicode"/>
                <a:cs typeface="Lucida Sans Unicode"/>
              </a:rPr>
              <a:t>eli</a:t>
            </a:r>
            <a:r>
              <a:rPr dirty="0" smtClean="0" sz="2000" spc="-9">
                <a:latin typeface="Lucida Sans Unicode"/>
                <a:cs typeface="Lucida Sans Unicode"/>
              </a:rPr>
              <a:t>g</a:t>
            </a:r>
            <a:r>
              <a:rPr dirty="0" smtClean="0" sz="2000" spc="0">
                <a:latin typeface="Lucida Sans Unicode"/>
                <a:cs typeface="Lucida Sans Unicode"/>
              </a:rPr>
              <a:t>ib</a:t>
            </a:r>
            <a:r>
              <a:rPr dirty="0" smtClean="0" sz="2000" spc="-4">
                <a:latin typeface="Lucida Sans Unicode"/>
                <a:cs typeface="Lucida Sans Unicode"/>
              </a:rPr>
              <a:t>l</a:t>
            </a:r>
            <a:r>
              <a:rPr dirty="0" smtClean="0" sz="2000" spc="0">
                <a:latin typeface="Lucida Sans Unicode"/>
                <a:cs typeface="Lucida Sans Unicode"/>
              </a:rPr>
              <a:t>e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5668" y="2826349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4255" y="3734630"/>
            <a:ext cx="156317" cy="164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668" y="4096095"/>
            <a:ext cx="187968" cy="197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85"/>
              </a:lnSpc>
              <a:spcBef>
                <a:spcPts val="74"/>
              </a:spcBef>
            </a:pPr>
            <a:r>
              <a:rPr dirty="0" smtClean="0" sz="13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35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4255" y="4222310"/>
            <a:ext cx="156317" cy="164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7719" y="4691706"/>
            <a:ext cx="115420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55"/>
              </a:lnSpc>
              <a:spcBef>
                <a:spcPts val="77"/>
              </a:spcBef>
            </a:pPr>
            <a:r>
              <a:rPr dirty="0" smtClean="0" sz="14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6319" y="4711986"/>
            <a:ext cx="2466526" cy="2040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6197" sz="2100" spc="0">
                <a:latin typeface="Lucida Sans Unicode"/>
                <a:cs typeface="Lucida Sans Unicode"/>
              </a:rPr>
              <a:t>May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Impact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P</a:t>
            </a:r>
            <a:r>
              <a:rPr dirty="0" smtClean="0" baseline="6197" sz="2100" spc="4">
                <a:latin typeface="Lucida Sans Unicode"/>
                <a:cs typeface="Lucida Sans Unicode"/>
              </a:rPr>
              <a:t>u</a:t>
            </a:r>
            <a:r>
              <a:rPr dirty="0" smtClean="0" baseline="6197" sz="2100" spc="0">
                <a:latin typeface="Lucida Sans Unicode"/>
                <a:cs typeface="Lucida Sans Unicode"/>
              </a:rPr>
              <a:t>b</a:t>
            </a:r>
            <a:r>
              <a:rPr dirty="0" smtClean="0" baseline="6197" sz="2100" spc="4">
                <a:latin typeface="Lucida Sans Unicode"/>
                <a:cs typeface="Lucida Sans Unicode"/>
              </a:rPr>
              <a:t>l</a:t>
            </a:r>
            <a:r>
              <a:rPr dirty="0" smtClean="0" baseline="6197" sz="2100" spc="0">
                <a:latin typeface="Lucida Sans Unicode"/>
                <a:cs typeface="Lucida Sans Unicode"/>
              </a:rPr>
              <a:t>ic</a:t>
            </a:r>
            <a:r>
              <a:rPr dirty="0" smtClean="0" baseline="6197" sz="2100" spc="-44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reporting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0287" y="4929497"/>
            <a:ext cx="275867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Co</a:t>
            </a:r>
            <a:r>
              <a:rPr dirty="0" smtClean="0" baseline="5423" sz="2400" spc="4">
                <a:latin typeface="Lucida Sans Unicode"/>
                <a:cs typeface="Lucida Sans Unicode"/>
              </a:rPr>
              <a:t>n</a:t>
            </a:r>
            <a:r>
              <a:rPr dirty="0" smtClean="0" baseline="5423" sz="2400" spc="0">
                <a:latin typeface="Lucida Sans Unicode"/>
                <a:cs typeface="Lucida Sans Unicode"/>
              </a:rPr>
              <a:t>sider</a:t>
            </a:r>
            <a:r>
              <a:rPr dirty="0" smtClean="0" baseline="5423" sz="2400" spc="-69">
                <a:latin typeface="Lucida Sans Unicode"/>
                <a:cs typeface="Lucida Sans Unicode"/>
              </a:rPr>
              <a:t> </a:t>
            </a:r>
            <a:r>
              <a:rPr dirty="0" smtClean="0" baseline="5423" sz="2400" spc="4">
                <a:latin typeface="Lucida Sans Unicode"/>
                <a:cs typeface="Lucida Sans Unicode"/>
              </a:rPr>
              <a:t>P</a:t>
            </a:r>
            <a:r>
              <a:rPr dirty="0" smtClean="0" baseline="5423" sz="2400" spc="0">
                <a:latin typeface="Lucida Sans Unicode"/>
                <a:cs typeface="Lucida Sans Unicode"/>
              </a:rPr>
              <a:t>rovider</a:t>
            </a:r>
            <a:r>
              <a:rPr dirty="0" smtClean="0" baseline="5423" sz="2400" spc="-48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Turn</a:t>
            </a:r>
            <a:r>
              <a:rPr dirty="0" smtClean="0" baseline="5423" sz="2400" spc="4"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latin typeface="Lucida Sans Unicode"/>
                <a:cs typeface="Lucida Sans Unicode"/>
              </a:rPr>
              <a:t>ver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4255" y="4961831"/>
            <a:ext cx="156317" cy="1640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15"/>
              </a:lnSpc>
              <a:spcBef>
                <a:spcPts val="60"/>
              </a:spcBef>
            </a:pPr>
            <a:r>
              <a:rPr dirty="0" smtClean="0" sz="11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5410200"/>
            <a:ext cx="4040251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182879">
              <a:lnSpc>
                <a:spcPct val="128051"/>
              </a:lnSpc>
            </a:pP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PROs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45025" y="5410200"/>
            <a:ext cx="4041775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183641">
              <a:lnSpc>
                <a:spcPct val="128051"/>
              </a:lnSpc>
            </a:pP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400" spc="4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por</a:t>
            </a:r>
            <a:r>
              <a:rPr dirty="0" smtClean="0" sz="2400" spc="4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ant</a:t>
            </a:r>
            <a:r>
              <a:rPr dirty="0" smtClean="0" sz="2400" spc="-19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400" spc="0">
                <a:solidFill>
                  <a:srgbClr val="FFFFFF"/>
                </a:solidFill>
                <a:latin typeface="Lucida Sans Unicode"/>
                <a:cs typeface="Lucida Sans Unicode"/>
              </a:rPr>
              <a:t>Items!!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1600200" y="1869948"/>
            <a:ext cx="7356348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33172" y="406907"/>
            <a:ext cx="8371332" cy="76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940" y="1565974"/>
            <a:ext cx="7834510" cy="266721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25"/>
              </a:lnSpc>
              <a:spcBef>
                <a:spcPts val="166"/>
              </a:spcBef>
            </a:pPr>
            <a:r>
              <a:rPr dirty="0" smtClean="0" baseline="17387" sz="28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6782" sz="2850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6782" sz="2850" spc="234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By</a:t>
            </a:r>
            <a:r>
              <a:rPr dirty="0" smtClean="0" baseline="8522" sz="4200" spc="-30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NOW</a:t>
            </a:r>
            <a:r>
              <a:rPr dirty="0" smtClean="0" baseline="8522" sz="4200" spc="-56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–</a:t>
            </a:r>
            <a:r>
              <a:rPr dirty="0" smtClean="0" baseline="8522" sz="4200" spc="-4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Completed</a:t>
            </a:r>
            <a:r>
              <a:rPr dirty="0" smtClean="0" baseline="8522" sz="4200" spc="-117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PQRS</a:t>
            </a:r>
            <a:r>
              <a:rPr dirty="0" smtClean="0" baseline="8522" sz="4200" spc="-39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Plan</a:t>
            </a:r>
            <a:r>
              <a:rPr dirty="0" smtClean="0" baseline="8522" sz="4200" spc="9">
                <a:latin typeface="Lucida Sans Unicode"/>
                <a:cs typeface="Lucida Sans Unicode"/>
              </a:rPr>
              <a:t>n</a:t>
            </a:r>
            <a:r>
              <a:rPr dirty="0" smtClean="0" baseline="8522" sz="4200" spc="0">
                <a:latin typeface="Lucida Sans Unicode"/>
                <a:cs typeface="Lucida Sans Unicode"/>
              </a:rPr>
              <a:t>ing</a:t>
            </a:r>
            <a:r>
              <a:rPr dirty="0" smtClean="0" baseline="8522" sz="4200" spc="-106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and</a:t>
            </a:r>
            <a:r>
              <a:rPr dirty="0" smtClean="0" baseline="8522" sz="4200" spc="-40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in</a:t>
            </a:r>
            <a:endParaRPr sz="2800">
              <a:latin typeface="Lucida Sans Unicode"/>
              <a:cs typeface="Lucida Sans Unicode"/>
            </a:endParaRPr>
          </a:p>
          <a:p>
            <a:pPr marL="355600" marR="53263">
              <a:lnSpc>
                <a:spcPts val="3360"/>
              </a:lnSpc>
              <a:spcBef>
                <a:spcPts val="1"/>
              </a:spcBef>
            </a:pPr>
            <a:r>
              <a:rPr dirty="0" smtClean="0" baseline="8522" sz="4200" spc="0">
                <a:latin typeface="Lucida Sans Unicode"/>
                <a:cs typeface="Lucida Sans Unicode"/>
              </a:rPr>
              <a:t>Im</a:t>
            </a:r>
            <a:r>
              <a:rPr dirty="0" smtClean="0" baseline="8522" sz="4200" spc="4">
                <a:latin typeface="Lucida Sans Unicode"/>
                <a:cs typeface="Lucida Sans Unicode"/>
              </a:rPr>
              <a:t>p</a:t>
            </a:r>
            <a:r>
              <a:rPr dirty="0" smtClean="0" baseline="8522" sz="4200" spc="0">
                <a:latin typeface="Lucida Sans Unicode"/>
                <a:cs typeface="Lucida Sans Unicode"/>
              </a:rPr>
              <a:t>leme</a:t>
            </a:r>
            <a:r>
              <a:rPr dirty="0" smtClean="0" baseline="8522" sz="4200" spc="4">
                <a:latin typeface="Lucida Sans Unicode"/>
                <a:cs typeface="Lucida Sans Unicode"/>
              </a:rPr>
              <a:t>n</a:t>
            </a:r>
            <a:r>
              <a:rPr dirty="0" smtClean="0" baseline="8522" sz="4200" spc="0">
                <a:latin typeface="Lucida Sans Unicode"/>
                <a:cs typeface="Lucida Sans Unicode"/>
              </a:rPr>
              <a:t>tation</a:t>
            </a:r>
            <a:r>
              <a:rPr dirty="0" smtClean="0" baseline="8522" sz="4200" spc="-188">
                <a:latin typeface="Lucida Sans Unicode"/>
                <a:cs typeface="Lucida Sans Unicode"/>
              </a:rPr>
              <a:t> </a:t>
            </a:r>
            <a:r>
              <a:rPr dirty="0" smtClean="0" baseline="8522" sz="4200" spc="0">
                <a:latin typeface="Lucida Sans Unicode"/>
                <a:cs typeface="Lucida Sans Unicode"/>
              </a:rPr>
              <a:t>Ph</a:t>
            </a:r>
            <a:r>
              <a:rPr dirty="0" smtClean="0" baseline="8522" sz="4200" spc="9">
                <a:latin typeface="Lucida Sans Unicode"/>
                <a:cs typeface="Lucida Sans Unicode"/>
              </a:rPr>
              <a:t>a</a:t>
            </a:r>
            <a:r>
              <a:rPr dirty="0" smtClean="0" baseline="8522" sz="4200" spc="0">
                <a:latin typeface="Lucida Sans Unicode"/>
                <a:cs typeface="Lucida Sans Unicode"/>
              </a:rPr>
              <a:t>se</a:t>
            </a:r>
            <a:endParaRPr sz="2800">
              <a:latin typeface="Lucida Sans Unicode"/>
              <a:cs typeface="Lucida Sans Unicode"/>
            </a:endParaRPr>
          </a:p>
          <a:p>
            <a:pPr marL="12700" marR="53263">
              <a:lnSpc>
                <a:spcPts val="3760"/>
              </a:lnSpc>
              <a:spcBef>
                <a:spcPts val="19"/>
              </a:spcBef>
            </a:pPr>
            <a:r>
              <a:rPr dirty="0" smtClean="0" baseline="15807" sz="28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5256" sz="2850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5256" sz="2850" spc="234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7747" sz="4200" spc="0">
                <a:latin typeface="Lucida Sans Unicode"/>
                <a:cs typeface="Lucida Sans Unicode"/>
              </a:rPr>
              <a:t>Meas</a:t>
            </a:r>
            <a:r>
              <a:rPr dirty="0" smtClean="0" baseline="7747" sz="4200" spc="9">
                <a:latin typeface="Lucida Sans Unicode"/>
                <a:cs typeface="Lucida Sans Unicode"/>
              </a:rPr>
              <a:t>u</a:t>
            </a:r>
            <a:r>
              <a:rPr dirty="0" smtClean="0" baseline="7747" sz="4200" spc="0">
                <a:latin typeface="Lucida Sans Unicode"/>
                <a:cs typeface="Lucida Sans Unicode"/>
              </a:rPr>
              <a:t>re</a:t>
            </a:r>
            <a:r>
              <a:rPr dirty="0" smtClean="0" baseline="7747" sz="4200" spc="-26">
                <a:latin typeface="Lucida Sans Unicode"/>
                <a:cs typeface="Lucida Sans Unicode"/>
              </a:rPr>
              <a:t> </a:t>
            </a:r>
            <a:r>
              <a:rPr dirty="0" smtClean="0" baseline="7747" sz="4200" spc="0">
                <a:latin typeface="Lucida Sans Unicode"/>
                <a:cs typeface="Lucida Sans Unicode"/>
              </a:rPr>
              <a:t>Se</a:t>
            </a:r>
            <a:r>
              <a:rPr dirty="0" smtClean="0" baseline="7747" sz="4200" spc="-9">
                <a:latin typeface="Lucida Sans Unicode"/>
                <a:cs typeface="Lucida Sans Unicode"/>
              </a:rPr>
              <a:t>l</a:t>
            </a:r>
            <a:r>
              <a:rPr dirty="0" smtClean="0" baseline="7747" sz="4200" spc="0">
                <a:latin typeface="Lucida Sans Unicode"/>
                <a:cs typeface="Lucida Sans Unicode"/>
              </a:rPr>
              <a:t>ection</a:t>
            </a:r>
            <a:r>
              <a:rPr dirty="0" smtClean="0" baseline="7747" sz="4200" spc="-71">
                <a:latin typeface="Lucida Sans Unicode"/>
                <a:cs typeface="Lucida Sans Unicode"/>
              </a:rPr>
              <a:t> </a:t>
            </a:r>
            <a:r>
              <a:rPr dirty="0" smtClean="0" baseline="7747" sz="4200" spc="0">
                <a:latin typeface="Lucida Sans Unicode"/>
                <a:cs typeface="Lucida Sans Unicode"/>
              </a:rPr>
              <a:t>and</a:t>
            </a:r>
            <a:r>
              <a:rPr dirty="0" smtClean="0" baseline="7747" sz="4200" spc="0">
                <a:latin typeface="Lucida Sans Unicode"/>
                <a:cs typeface="Lucida Sans Unicode"/>
              </a:rPr>
              <a:t> </a:t>
            </a:r>
            <a:r>
              <a:rPr dirty="0" smtClean="0" baseline="7747" sz="4200" spc="0">
                <a:latin typeface="Lucida Sans Unicode"/>
                <a:cs typeface="Lucida Sans Unicode"/>
              </a:rPr>
              <a:t>Mon</a:t>
            </a:r>
            <a:r>
              <a:rPr dirty="0" smtClean="0" baseline="7747" sz="4200" spc="-9">
                <a:latin typeface="Lucida Sans Unicode"/>
                <a:cs typeface="Lucida Sans Unicode"/>
              </a:rPr>
              <a:t>i</a:t>
            </a:r>
            <a:r>
              <a:rPr dirty="0" smtClean="0" baseline="7747" sz="4200" spc="0">
                <a:latin typeface="Lucida Sans Unicode"/>
                <a:cs typeface="Lucida Sans Unicode"/>
              </a:rPr>
              <a:t>toring</a:t>
            </a:r>
            <a:endParaRPr sz="2800">
              <a:latin typeface="Lucida Sans Unicode"/>
              <a:cs typeface="Lucida Sans Unicode"/>
            </a:endParaRPr>
          </a:p>
          <a:p>
            <a:pPr marL="355600" marR="127039" indent="-342900">
              <a:lnSpc>
                <a:spcPts val="4302"/>
              </a:lnSpc>
              <a:tabLst>
                <a:tab pos="355600" algn="l"/>
              </a:tabLst>
            </a:pPr>
            <a:r>
              <a:rPr dirty="0" smtClean="0" sz="19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sz="1900" spc="0">
                <a:solidFill>
                  <a:srgbClr val="4F81BC"/>
                </a:solidFill>
                <a:latin typeface="Times New Roman"/>
                <a:cs typeface="Times New Roman"/>
              </a:rPr>
              <a:t>	</a:t>
            </a:r>
            <a:r>
              <a:rPr dirty="0" smtClean="0" sz="2800" spc="0">
                <a:latin typeface="Lucida Sans Unicode"/>
                <a:cs typeface="Lucida Sans Unicode"/>
              </a:rPr>
              <a:t>Ver</a:t>
            </a:r>
            <a:r>
              <a:rPr dirty="0" smtClean="0" sz="2800" spc="-9">
                <a:latin typeface="Lucida Sans Unicode"/>
                <a:cs typeface="Lucida Sans Unicode"/>
              </a:rPr>
              <a:t>i</a:t>
            </a:r>
            <a:r>
              <a:rPr dirty="0" smtClean="0" sz="2800" spc="0">
                <a:latin typeface="Lucida Sans Unicode"/>
                <a:cs typeface="Lucida Sans Unicode"/>
              </a:rPr>
              <a:t>fy</a:t>
            </a:r>
            <a:r>
              <a:rPr dirty="0" smtClean="0" sz="2800" spc="-78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that</a:t>
            </a:r>
            <a:r>
              <a:rPr dirty="0" smtClean="0" sz="2800" spc="-33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you</a:t>
            </a:r>
            <a:r>
              <a:rPr dirty="0" smtClean="0" sz="2800" spc="-49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ha</a:t>
            </a:r>
            <a:r>
              <a:rPr dirty="0" smtClean="0" sz="2800" spc="9">
                <a:latin typeface="Lucida Sans Unicode"/>
                <a:cs typeface="Lucida Sans Unicode"/>
              </a:rPr>
              <a:t>v</a:t>
            </a:r>
            <a:r>
              <a:rPr dirty="0" smtClean="0" sz="2800" spc="0">
                <a:latin typeface="Lucida Sans Unicode"/>
                <a:cs typeface="Lucida Sans Unicode"/>
              </a:rPr>
              <a:t>e</a:t>
            </a:r>
            <a:r>
              <a:rPr dirty="0" smtClean="0" sz="2800" spc="-62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Correct</a:t>
            </a:r>
            <a:r>
              <a:rPr dirty="0" smtClean="0" sz="2800" spc="-49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Roles</a:t>
            </a:r>
            <a:r>
              <a:rPr dirty="0" smtClean="0" sz="2800" spc="-52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and</a:t>
            </a:r>
            <a:r>
              <a:rPr dirty="0" smtClean="0" sz="2800" spc="-40">
                <a:latin typeface="Lucida Sans Unicode"/>
                <a:cs typeface="Lucida Sans Unicode"/>
              </a:rPr>
              <a:t> </a:t>
            </a:r>
            <a:r>
              <a:rPr dirty="0" smtClean="0" sz="2800" spc="4">
                <a:latin typeface="Lucida Sans Unicode"/>
                <a:cs typeface="Lucida Sans Unicode"/>
              </a:rPr>
              <a:t>a</a:t>
            </a:r>
            <a:r>
              <a:rPr dirty="0" smtClean="0" sz="2800" spc="0">
                <a:latin typeface="Lucida Sans Unicode"/>
                <a:cs typeface="Lucida Sans Unicode"/>
              </a:rPr>
              <a:t>re</a:t>
            </a:r>
            <a:r>
              <a:rPr dirty="0" smtClean="0" sz="2800" spc="0">
                <a:latin typeface="Lucida Sans Unicode"/>
                <a:cs typeface="Lucida Sans Unicode"/>
              </a:rPr>
              <a:t> </a:t>
            </a:r>
            <a:endParaRPr sz="2800">
              <a:latin typeface="Lucida Sans Unicode"/>
              <a:cs typeface="Lucida Sans Unicode"/>
            </a:endParaRPr>
          </a:p>
          <a:p>
            <a:pPr marL="355600" marR="127039">
              <a:lnSpc>
                <a:spcPts val="4302"/>
              </a:lnSpc>
              <a:tabLst>
                <a:tab pos="355600" algn="l"/>
              </a:tabLst>
            </a:pPr>
            <a:r>
              <a:rPr dirty="0" smtClean="0" sz="2800" spc="0">
                <a:latin typeface="Lucida Sans Unicode"/>
                <a:cs typeface="Lucida Sans Unicode"/>
              </a:rPr>
              <a:t>reg</a:t>
            </a:r>
            <a:r>
              <a:rPr dirty="0" smtClean="0" sz="2800" spc="-9">
                <a:latin typeface="Lucida Sans Unicode"/>
                <a:cs typeface="Lucida Sans Unicode"/>
              </a:rPr>
              <a:t>i</a:t>
            </a:r>
            <a:r>
              <a:rPr dirty="0" smtClean="0" sz="2800" spc="0">
                <a:latin typeface="Lucida Sans Unicode"/>
                <a:cs typeface="Lucida Sans Unicode"/>
              </a:rPr>
              <a:t>stered</a:t>
            </a:r>
            <a:r>
              <a:rPr dirty="0" smtClean="0" sz="2800" spc="-97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in</a:t>
            </a:r>
            <a:r>
              <a:rPr dirty="0" smtClean="0" sz="2800" spc="-25">
                <a:latin typeface="Lucida Sans Unicode"/>
                <a:cs typeface="Lucida Sans Unicode"/>
              </a:rPr>
              <a:t> </a:t>
            </a:r>
            <a:r>
              <a:rPr dirty="0" smtClean="0" sz="2800" spc="0">
                <a:latin typeface="Lucida Sans Unicode"/>
                <a:cs typeface="Lucida Sans Unicode"/>
              </a:rPr>
              <a:t>EIDM</a:t>
            </a:r>
            <a:endParaRPr sz="2800">
              <a:latin typeface="Lucida Sans Unicode"/>
              <a:cs typeface="Lucida Sans Unicode"/>
            </a:endParaRPr>
          </a:p>
          <a:p>
            <a:pPr marL="12700" marR="24074">
              <a:lnSpc>
                <a:spcPts val="3695"/>
              </a:lnSpc>
            </a:pPr>
            <a:r>
              <a:rPr dirty="0" smtClean="0" baseline="4742" sz="28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4577" sz="2850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577" sz="2850" spc="234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June</a:t>
            </a:r>
            <a:r>
              <a:rPr dirty="0" smtClean="0" baseline="2324" sz="4200" spc="0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30,</a:t>
            </a:r>
            <a:r>
              <a:rPr dirty="0" smtClean="0" baseline="2324" sz="4200" spc="0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2</a:t>
            </a:r>
            <a:r>
              <a:rPr dirty="0" smtClean="0" baseline="2324" sz="4200" spc="-9">
                <a:latin typeface="Lucida Sans Unicode"/>
                <a:cs typeface="Lucida Sans Unicode"/>
              </a:rPr>
              <a:t>0</a:t>
            </a:r>
            <a:r>
              <a:rPr dirty="0" smtClean="0" baseline="2324" sz="4200" spc="0">
                <a:latin typeface="Lucida Sans Unicode"/>
                <a:cs typeface="Lucida Sans Unicode"/>
              </a:rPr>
              <a:t>16</a:t>
            </a:r>
            <a:r>
              <a:rPr dirty="0" smtClean="0" baseline="2324" sz="4200" spc="-25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–</a:t>
            </a:r>
            <a:r>
              <a:rPr dirty="0" smtClean="0" baseline="2324" sz="4200" spc="-13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Re</a:t>
            </a:r>
            <a:r>
              <a:rPr dirty="0" smtClean="0" baseline="2324" sz="4200" spc="-9">
                <a:latin typeface="Lucida Sans Unicode"/>
                <a:cs typeface="Lucida Sans Unicode"/>
              </a:rPr>
              <a:t>g</a:t>
            </a:r>
            <a:r>
              <a:rPr dirty="0" smtClean="0" baseline="2324" sz="4200" spc="0">
                <a:latin typeface="Lucida Sans Unicode"/>
                <a:cs typeface="Lucida Sans Unicode"/>
              </a:rPr>
              <a:t>ister</a:t>
            </a:r>
            <a:r>
              <a:rPr dirty="0" smtClean="0" baseline="2324" sz="4200" spc="-70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if</a:t>
            </a:r>
            <a:r>
              <a:rPr dirty="0" smtClean="0" baseline="2324" sz="4200" spc="0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report</a:t>
            </a:r>
            <a:r>
              <a:rPr dirty="0" smtClean="0" baseline="2324" sz="4200" spc="-14">
                <a:latin typeface="Lucida Sans Unicode"/>
                <a:cs typeface="Lucida Sans Unicode"/>
              </a:rPr>
              <a:t>i</a:t>
            </a:r>
            <a:r>
              <a:rPr dirty="0" smtClean="0" baseline="2324" sz="4200" spc="0">
                <a:latin typeface="Lucida Sans Unicode"/>
                <a:cs typeface="Lucida Sans Unicode"/>
              </a:rPr>
              <a:t>ng</a:t>
            </a:r>
            <a:r>
              <a:rPr dirty="0" smtClean="0" baseline="2324" sz="4200" spc="-46">
                <a:latin typeface="Lucida Sans Unicode"/>
                <a:cs typeface="Lucida Sans Unicode"/>
              </a:rPr>
              <a:t> </a:t>
            </a:r>
            <a:r>
              <a:rPr dirty="0" smtClean="0" baseline="2324" sz="4200" spc="0">
                <a:latin typeface="Lucida Sans Unicode"/>
                <a:cs typeface="Lucida Sans Unicode"/>
              </a:rPr>
              <a:t>GP</a:t>
            </a:r>
            <a:r>
              <a:rPr dirty="0" smtClean="0" baseline="2324" sz="4200" spc="-9">
                <a:latin typeface="Lucida Sans Unicode"/>
                <a:cs typeface="Lucida Sans Unicode"/>
              </a:rPr>
              <a:t>R</a:t>
            </a:r>
            <a:r>
              <a:rPr dirty="0" smtClean="0" baseline="2324" sz="4200" spc="0">
                <a:latin typeface="Lucida Sans Unicode"/>
                <a:cs typeface="Lucida Sans Unicode"/>
              </a:rPr>
              <a:t>O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972" y="4274518"/>
            <a:ext cx="179019" cy="734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90"/>
              </a:lnSpc>
              <a:spcBef>
                <a:spcPts val="129"/>
              </a:spcBef>
            </a:pPr>
            <a:r>
              <a:rPr dirty="0" smtClean="0" sz="24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ct val="101277"/>
              </a:lnSpc>
              <a:spcBef>
                <a:spcPts val="130"/>
              </a:spcBef>
            </a:pPr>
            <a:r>
              <a:rPr dirty="0" smtClean="0" sz="24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5176" y="4309126"/>
            <a:ext cx="6832902" cy="11002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254">
              <a:lnSpc>
                <a:spcPts val="2870"/>
              </a:lnSpc>
              <a:spcBef>
                <a:spcPts val="143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Include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-9">
                <a:latin typeface="Lucida Sans Unicode"/>
                <a:cs typeface="Lucida Sans Unicode"/>
              </a:rPr>
              <a:t>M</a:t>
            </a:r>
            <a:r>
              <a:rPr dirty="0" smtClean="0" baseline="9038" sz="3600" spc="0">
                <a:latin typeface="Lucida Sans Unicode"/>
                <a:cs typeface="Lucida Sans Unicode"/>
              </a:rPr>
              <a:t>ethod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for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por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ing</a:t>
            </a:r>
            <a:endParaRPr sz="2400">
              <a:latin typeface="Lucida Sans Unicode"/>
              <a:cs typeface="Lucida Sans Unicode"/>
            </a:endParaRPr>
          </a:p>
          <a:p>
            <a:pPr marL="12700">
              <a:lnSpc>
                <a:spcPts val="3180"/>
              </a:lnSpc>
              <a:spcBef>
                <a:spcPts val="15"/>
              </a:spcBef>
            </a:pPr>
            <a:r>
              <a:rPr dirty="0" smtClean="0" baseline="7230" sz="3600" spc="0">
                <a:latin typeface="Lucida Sans Unicode"/>
                <a:cs typeface="Lucida Sans Unicode"/>
              </a:rPr>
              <a:t>Investi</a:t>
            </a:r>
            <a:r>
              <a:rPr dirty="0" smtClean="0" baseline="7230" sz="3600" spc="9">
                <a:latin typeface="Lucida Sans Unicode"/>
                <a:cs typeface="Lucida Sans Unicode"/>
              </a:rPr>
              <a:t>g</a:t>
            </a:r>
            <a:r>
              <a:rPr dirty="0" smtClean="0" baseline="7230" sz="3600" spc="0">
                <a:latin typeface="Lucida Sans Unicode"/>
                <a:cs typeface="Lucida Sans Unicode"/>
              </a:rPr>
              <a:t>ate</a:t>
            </a:r>
            <a:r>
              <a:rPr dirty="0" smtClean="0" baseline="7230" sz="3600" spc="-9">
                <a:latin typeface="Lucida Sans Unicode"/>
                <a:cs typeface="Lucida Sans Unicode"/>
              </a:rPr>
              <a:t> </a:t>
            </a:r>
            <a:r>
              <a:rPr dirty="0" smtClean="0" baseline="7230" sz="3600" spc="-9">
                <a:latin typeface="Lucida Sans Unicode"/>
                <a:cs typeface="Lucida Sans Unicode"/>
              </a:rPr>
              <a:t>a</a:t>
            </a:r>
            <a:r>
              <a:rPr dirty="0" smtClean="0" baseline="7230" sz="3600" spc="0">
                <a:latin typeface="Lucida Sans Unicode"/>
                <a:cs typeface="Lucida Sans Unicode"/>
              </a:rPr>
              <a:t>nd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C</a:t>
            </a:r>
            <a:r>
              <a:rPr dirty="0" smtClean="0" baseline="7230" sz="3600" spc="-4">
                <a:latin typeface="Lucida Sans Unicode"/>
                <a:cs typeface="Lucida Sans Unicode"/>
              </a:rPr>
              <a:t>h</a:t>
            </a:r>
            <a:r>
              <a:rPr dirty="0" smtClean="0" baseline="7230" sz="3600" spc="0">
                <a:latin typeface="Lucida Sans Unicode"/>
                <a:cs typeface="Lucida Sans Unicode"/>
              </a:rPr>
              <a:t>oose</a:t>
            </a:r>
            <a:r>
              <a:rPr dirty="0" smtClean="0" baseline="7230" sz="3600" spc="0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CAHPS</a:t>
            </a:r>
            <a:r>
              <a:rPr dirty="0" smtClean="0" baseline="7230" sz="3600" spc="-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Sur</a:t>
            </a:r>
            <a:r>
              <a:rPr dirty="0" smtClean="0" baseline="7230" sz="3600" spc="4">
                <a:latin typeface="Lucida Sans Unicode"/>
                <a:cs typeface="Lucida Sans Unicode"/>
              </a:rPr>
              <a:t>v</a:t>
            </a:r>
            <a:r>
              <a:rPr dirty="0" smtClean="0" baseline="7230" sz="3600" spc="0">
                <a:latin typeface="Lucida Sans Unicode"/>
                <a:cs typeface="Lucida Sans Unicode"/>
              </a:rPr>
              <a:t>ey</a:t>
            </a:r>
            <a:r>
              <a:rPr dirty="0" smtClean="0" baseline="7230" sz="3600" spc="-9">
                <a:latin typeface="Lucida Sans Unicode"/>
                <a:cs typeface="Lucida Sans Unicode"/>
              </a:rPr>
              <a:t> </a:t>
            </a:r>
            <a:r>
              <a:rPr dirty="0" smtClean="0" baseline="7230" sz="3600" spc="0">
                <a:latin typeface="Lucida Sans Unicode"/>
                <a:cs typeface="Lucida Sans Unicode"/>
              </a:rPr>
              <a:t>Ve</a:t>
            </a:r>
            <a:r>
              <a:rPr dirty="0" smtClean="0" baseline="7230" sz="3600" spc="-4">
                <a:latin typeface="Lucida Sans Unicode"/>
                <a:cs typeface="Lucida Sans Unicode"/>
              </a:rPr>
              <a:t>n</a:t>
            </a:r>
            <a:r>
              <a:rPr dirty="0" smtClean="0" baseline="7230" sz="3600" spc="0">
                <a:latin typeface="Lucida Sans Unicode"/>
                <a:cs typeface="Lucida Sans Unicode"/>
              </a:rPr>
              <a:t>dor</a:t>
            </a:r>
            <a:endParaRPr sz="2400">
              <a:latin typeface="Lucida Sans Unicode"/>
              <a:cs typeface="Lucida Sans Unicode"/>
            </a:endParaRPr>
          </a:p>
          <a:p>
            <a:pPr marL="12700" marR="70254">
              <a:lnSpc>
                <a:spcPts val="2615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(c</a:t>
            </a:r>
            <a:r>
              <a:rPr dirty="0" smtClean="0" baseline="4519" sz="3600" spc="-9">
                <a:latin typeface="Lucida Sans Unicode"/>
                <a:cs typeface="Lucida Sans Unicode"/>
              </a:rPr>
              <a:t>h</a:t>
            </a:r>
            <a:r>
              <a:rPr dirty="0" smtClean="0" baseline="4519" sz="3600" spc="0">
                <a:latin typeface="Lucida Sans Unicode"/>
                <a:cs typeface="Lucida Sans Unicode"/>
              </a:rPr>
              <a:t>e</a:t>
            </a:r>
            <a:r>
              <a:rPr dirty="0" smtClean="0" baseline="4519" sz="3600" spc="-14">
                <a:latin typeface="Lucida Sans Unicode"/>
                <a:cs typeface="Lucida Sans Unicode"/>
              </a:rPr>
              <a:t>c</a:t>
            </a:r>
            <a:r>
              <a:rPr dirty="0" smtClean="0" baseline="4519" sz="3600" spc="0">
                <a:latin typeface="Lucida Sans Unicode"/>
                <a:cs typeface="Lucida Sans Unicode"/>
              </a:rPr>
              <a:t>k</a:t>
            </a:r>
            <a:r>
              <a:rPr dirty="0" smtClean="0" baseline="4519" sz="3600" spc="-14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on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4">
                <a:latin typeface="Lucida Sans Unicode"/>
                <a:cs typeface="Lucida Sans Unicode"/>
              </a:rPr>
              <a:t>t</a:t>
            </a:r>
            <a:r>
              <a:rPr dirty="0" smtClean="0" baseline="4519" sz="3600" spc="0">
                <a:latin typeface="Lucida Sans Unicode"/>
                <a:cs typeface="Lucida Sans Unicode"/>
              </a:rPr>
              <a:t>h</a:t>
            </a:r>
            <a:r>
              <a:rPr dirty="0" smtClean="0" baseline="4519" sz="3600" spc="-9">
                <a:latin typeface="Lucida Sans Unicode"/>
                <a:cs typeface="Lucida Sans Unicode"/>
              </a:rPr>
              <a:t>e</a:t>
            </a:r>
            <a:r>
              <a:rPr dirty="0" smtClean="0" baseline="4519" sz="3600" spc="0">
                <a:latin typeface="Lucida Sans Unicode"/>
                <a:cs typeface="Lucida Sans Unicode"/>
              </a:rPr>
              <a:t>ir</a:t>
            </a:r>
            <a:r>
              <a:rPr dirty="0" smtClean="0" baseline="4519" sz="3600" spc="9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de</a:t>
            </a:r>
            <a:r>
              <a:rPr dirty="0" smtClean="0" baseline="4519" sz="3600" spc="-14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dline</a:t>
            </a:r>
            <a:r>
              <a:rPr dirty="0" smtClean="0" baseline="4519" sz="3600" spc="25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to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sign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up)</a:t>
            </a:r>
            <a:endParaRPr sz="2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73736" y="324611"/>
            <a:ext cx="6752844" cy="9098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457200" y="1850961"/>
            <a:ext cx="8229600" cy="3786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237744" y="141731"/>
            <a:ext cx="8261604" cy="1303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0604" y="1562041"/>
            <a:ext cx="7466803" cy="42280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891085" algn="just">
              <a:lnSpc>
                <a:spcPts val="3100"/>
              </a:lnSpc>
              <a:spcBef>
                <a:spcPts val="155"/>
              </a:spcBef>
            </a:pP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ill</a:t>
            </a:r>
            <a:r>
              <a:rPr dirty="0" smtClean="0" baseline="8343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8343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8343" sz="3900" spc="-1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8343" sz="3900" spc="-1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343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343" sz="3900" spc="-9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ci</a:t>
            </a:r>
            <a:r>
              <a:rPr dirty="0" smtClean="0" baseline="8343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343" sz="3900" spc="-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ting</a:t>
            </a:r>
            <a:r>
              <a:rPr dirty="0" smtClean="0" baseline="8343" sz="3900" spc="-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–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8343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343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8343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alys</a:t>
            </a:r>
            <a:r>
              <a:rPr dirty="0" smtClean="0" baseline="8343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8343" sz="3900" spc="-4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8343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.</a:t>
            </a:r>
            <a:endParaRPr sz="2600">
              <a:latin typeface="Lucida Sans Unicode"/>
              <a:cs typeface="Lucida Sans Unicode"/>
            </a:endParaRPr>
          </a:p>
          <a:p>
            <a:pPr marL="12700" marR="3419458" algn="just">
              <a:lnSpc>
                <a:spcPts val="3515"/>
              </a:lnSpc>
              <a:spcBef>
                <a:spcPts val="20"/>
              </a:spcBef>
            </a:pP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7508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7508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7508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ll</a:t>
            </a:r>
            <a:r>
              <a:rPr dirty="0" smtClean="0" baseline="7508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7508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7508" sz="3900" spc="-1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7508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ticipate?</a:t>
            </a:r>
            <a:endParaRPr sz="2600">
              <a:latin typeface="Lucida Sans Unicode"/>
              <a:cs typeface="Lucida Sans Unicode"/>
            </a:endParaRPr>
          </a:p>
          <a:p>
            <a:pPr marL="12700" marR="2658092" algn="just">
              <a:lnSpc>
                <a:spcPts val="3520"/>
              </a:lnSpc>
              <a:spcBef>
                <a:spcPts val="0"/>
              </a:spcBef>
            </a:pP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baseline="7508" sz="3900" spc="-4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hod</a:t>
            </a:r>
            <a:r>
              <a:rPr dirty="0" smtClean="0" baseline="7508" sz="3900" spc="-5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7508" sz="3900" spc="19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ll</a:t>
            </a:r>
            <a:r>
              <a:rPr dirty="0" smtClean="0" baseline="7508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7508" sz="3900" spc="-1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7508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7508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7508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7508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t?</a:t>
            </a:r>
            <a:endParaRPr sz="2600">
              <a:latin typeface="Lucida Sans Unicode"/>
              <a:cs typeface="Lucida Sans Unicode"/>
            </a:endParaRPr>
          </a:p>
          <a:p>
            <a:pPr marL="12700" marR="1670824">
              <a:lnSpc>
                <a:spcPts val="3995"/>
              </a:lnSpc>
            </a:pP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-4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ll</a:t>
            </a:r>
            <a:r>
              <a:rPr dirty="0" smtClean="0" sz="26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-1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sz="2600" spc="-4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ible</a:t>
            </a:r>
            <a:r>
              <a:rPr dirty="0" smtClean="0" sz="2600" spc="-5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6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y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12700" marR="1670824">
              <a:lnSpc>
                <a:spcPts val="3995"/>
              </a:lnSpc>
            </a:pP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-4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izat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sz="2600" spc="-3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-1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is</a:t>
            </a:r>
            <a:r>
              <a:rPr dirty="0" smtClean="0" sz="26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C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-2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gram?</a:t>
            </a:r>
            <a:endParaRPr sz="2600">
              <a:latin typeface="Lucida Sans Unicode"/>
              <a:cs typeface="Lucida Sans Unicode"/>
            </a:endParaRPr>
          </a:p>
          <a:p>
            <a:pPr marL="12700" marR="206003" algn="just">
              <a:lnSpc>
                <a:spcPts val="3995"/>
              </a:lnSpc>
            </a:pP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an</a:t>
            </a:r>
            <a:r>
              <a:rPr dirty="0" smtClean="0" sz="2600" spc="-4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or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inin</a:t>
            </a:r>
            <a:r>
              <a:rPr dirty="0" smtClean="0" sz="2600" spc="-4">
                <a:solidFill>
                  <a:srgbClr val="5F497A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,</a:t>
            </a:r>
            <a:r>
              <a:rPr dirty="0" smtClean="0" sz="2600" spc="-3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or</a:t>
            </a:r>
            <a:r>
              <a:rPr dirty="0" smtClean="0" sz="2600" spc="-14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6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f,</a:t>
            </a:r>
            <a:r>
              <a:rPr dirty="0" smtClean="0" sz="2600" spc="-4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cation.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12700" marR="206003" algn="just">
              <a:lnSpc>
                <a:spcPts val="3995"/>
              </a:lnSpc>
            </a:pP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fine</a:t>
            </a:r>
            <a:r>
              <a:rPr dirty="0" smtClean="0" sz="2600" spc="-3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ps</a:t>
            </a:r>
            <a:r>
              <a:rPr dirty="0" smtClean="0" sz="2600" spc="-4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2600" spc="-1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heri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2600" spc="-4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-3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/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idating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endParaRPr sz="2600">
              <a:latin typeface="Lucida Sans Unicode"/>
              <a:cs typeface="Lucida Sans Unicode"/>
            </a:endParaRPr>
          </a:p>
          <a:p>
            <a:pPr marL="12700" marR="206003" algn="just">
              <a:lnSpc>
                <a:spcPts val="3995"/>
              </a:lnSpc>
            </a:pP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ta</a:t>
            </a:r>
            <a:r>
              <a:rPr dirty="0" smtClean="0" sz="2600" spc="-3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/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u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600" spc="-9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ssion</a:t>
            </a:r>
            <a:r>
              <a:rPr dirty="0" smtClean="0" sz="2600" spc="-4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4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600" spc="1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6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600" spc="0">
                <a:solidFill>
                  <a:srgbClr val="5F497A"/>
                </a:solidFill>
                <a:latin typeface="Lucida Sans Unicode"/>
                <a:cs typeface="Lucida Sans Unicode"/>
              </a:rPr>
              <a:t>a.</a:t>
            </a:r>
            <a:endParaRPr sz="2600">
              <a:latin typeface="Lucida Sans Unicode"/>
              <a:cs typeface="Lucida Sans Unicode"/>
            </a:endParaRPr>
          </a:p>
          <a:p>
            <a:pPr marL="12700" algn="just">
              <a:lnSpc>
                <a:spcPts val="3725"/>
              </a:lnSpc>
            </a:pP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6674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itor</a:t>
            </a:r>
            <a:r>
              <a:rPr dirty="0" smtClean="0" baseline="6674" sz="3900" spc="-4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6674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6674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vity</a:t>
            </a:r>
            <a:r>
              <a:rPr dirty="0" smtClean="0" baseline="6674" sz="3900" spc="-5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6674" sz="3900" spc="-3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on</a:t>
            </a:r>
            <a:r>
              <a:rPr dirty="0" smtClean="0" baseline="6674" sz="3900" spc="-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S</a:t>
            </a:r>
            <a:r>
              <a:rPr dirty="0" smtClean="0" baseline="6674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edule</a:t>
            </a:r>
            <a:r>
              <a:rPr dirty="0" smtClean="0" baseline="6674" sz="3900" spc="-54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baseline="6674" sz="3900" spc="-29">
                <a:solidFill>
                  <a:srgbClr val="5F497A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6674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6674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et</a:t>
            </a:r>
            <a:endParaRPr sz="2600">
              <a:latin typeface="Lucida Sans Unicode"/>
              <a:cs typeface="Lucida Sans Unicode"/>
            </a:endParaRPr>
          </a:p>
          <a:p>
            <a:pPr marL="12700" marR="5893756" algn="just">
              <a:lnSpc>
                <a:spcPts val="2820"/>
              </a:lnSpc>
            </a:pPr>
            <a:r>
              <a:rPr dirty="0" smtClean="0" baseline="5005" sz="3900" spc="1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baseline="5005" sz="3900" spc="9">
                <a:solidFill>
                  <a:srgbClr val="5F497A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5005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5005" sz="3900" spc="4">
                <a:solidFill>
                  <a:srgbClr val="5F497A"/>
                </a:solidFill>
                <a:latin typeface="Lucida Sans Unicode"/>
                <a:cs typeface="Lucida Sans Unicode"/>
              </a:rPr>
              <a:t>d</a:t>
            </a:r>
            <a:r>
              <a:rPr dirty="0" smtClean="0" baseline="5005" sz="3900" spc="-9">
                <a:solidFill>
                  <a:srgbClr val="5F497A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5005" sz="3900" spc="0">
                <a:solidFill>
                  <a:srgbClr val="5F497A"/>
                </a:solidFill>
                <a:latin typeface="Lucida Sans Unicode"/>
                <a:cs typeface="Lucida Sans Unicode"/>
              </a:rPr>
              <a:t>ine.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609898"/>
            <a:ext cx="317106" cy="16305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85"/>
              </a:lnSpc>
              <a:spcBef>
                <a:spcPts val="124"/>
              </a:spcBef>
            </a:pPr>
            <a:r>
              <a:rPr dirty="0" smtClean="0" baseline="8465" sz="3075" spc="9">
                <a:solidFill>
                  <a:srgbClr val="4F81BC"/>
                </a:solidFill>
                <a:latin typeface="Lucida Sans Unicode"/>
                <a:cs typeface="Lucida Sans Unicode"/>
              </a:rPr>
              <a:t>1.</a:t>
            </a:r>
            <a:endParaRPr sz="2050">
              <a:latin typeface="Lucida Sans Unicode"/>
              <a:cs typeface="Lucida Sans Unicode"/>
            </a:endParaRPr>
          </a:p>
          <a:p>
            <a:pPr marL="12700">
              <a:lnSpc>
                <a:spcPct val="128051"/>
              </a:lnSpc>
              <a:spcBef>
                <a:spcPts val="240"/>
              </a:spcBef>
            </a:pPr>
            <a:r>
              <a:rPr dirty="0" smtClean="0" sz="2050" spc="9">
                <a:solidFill>
                  <a:srgbClr val="4F81BC"/>
                </a:solidFill>
                <a:latin typeface="Lucida Sans Unicode"/>
                <a:cs typeface="Lucida Sans Unicode"/>
              </a:rPr>
              <a:t>2.</a:t>
            </a:r>
            <a:endParaRPr sz="2050">
              <a:latin typeface="Lucida Sans Unicode"/>
              <a:cs typeface="Lucida Sans Unicode"/>
            </a:endParaRPr>
          </a:p>
          <a:p>
            <a:pPr marL="12700" marR="51">
              <a:lnSpc>
                <a:spcPct val="128051"/>
              </a:lnSpc>
              <a:spcBef>
                <a:spcPts val="365"/>
              </a:spcBef>
            </a:pPr>
            <a:r>
              <a:rPr dirty="0" smtClean="0" sz="2050" spc="4">
                <a:solidFill>
                  <a:srgbClr val="4F81BC"/>
                </a:solidFill>
                <a:latin typeface="Lucida Sans Unicode"/>
                <a:cs typeface="Lucida Sans Unicode"/>
              </a:rPr>
              <a:t>3.</a:t>
            </a:r>
            <a:endParaRPr sz="2050">
              <a:latin typeface="Lucida Sans Unicode"/>
              <a:cs typeface="Lucida Sans Unicode"/>
            </a:endParaRPr>
          </a:p>
          <a:p>
            <a:pPr marL="12700">
              <a:lnSpc>
                <a:spcPts val="2945"/>
              </a:lnSpc>
              <a:spcBef>
                <a:spcPts val="522"/>
              </a:spcBef>
            </a:pPr>
            <a:r>
              <a:rPr dirty="0" smtClean="0" baseline="2116" sz="3075" spc="9">
                <a:solidFill>
                  <a:srgbClr val="4F81BC"/>
                </a:solidFill>
                <a:latin typeface="Lucida Sans Unicode"/>
                <a:cs typeface="Lucida Sans Unicode"/>
              </a:rPr>
              <a:t>4.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3794208"/>
            <a:ext cx="317106" cy="7358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1">
              <a:lnSpc>
                <a:spcPts val="2485"/>
              </a:lnSpc>
              <a:spcBef>
                <a:spcPts val="124"/>
              </a:spcBef>
            </a:pPr>
            <a:r>
              <a:rPr dirty="0" smtClean="0" baseline="8465" sz="3075" spc="4">
                <a:solidFill>
                  <a:srgbClr val="4F81BC"/>
                </a:solidFill>
                <a:latin typeface="Lucida Sans Unicode"/>
                <a:cs typeface="Lucida Sans Unicode"/>
              </a:rPr>
              <a:t>5.</a:t>
            </a:r>
            <a:endParaRPr sz="2050">
              <a:latin typeface="Lucida Sans Unicode"/>
              <a:cs typeface="Lucida Sans Unicode"/>
            </a:endParaRPr>
          </a:p>
          <a:p>
            <a:pPr marL="12700">
              <a:lnSpc>
                <a:spcPts val="2945"/>
              </a:lnSpc>
              <a:spcBef>
                <a:spcPts val="388"/>
              </a:spcBef>
            </a:pPr>
            <a:r>
              <a:rPr dirty="0" smtClean="0" baseline="2116" sz="3075" spc="9">
                <a:solidFill>
                  <a:srgbClr val="4F81BC"/>
                </a:solidFill>
                <a:latin typeface="Lucida Sans Unicode"/>
                <a:cs typeface="Lucida Sans Unicode"/>
              </a:rPr>
              <a:t>6.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5085417"/>
            <a:ext cx="317055" cy="2893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baseline="5290" sz="3075" spc="4">
                <a:solidFill>
                  <a:srgbClr val="4F81BC"/>
                </a:solidFill>
                <a:latin typeface="Lucida Sans Unicode"/>
                <a:cs typeface="Lucida Sans Unicode"/>
              </a:rPr>
              <a:t>7.</a:t>
            </a:r>
            <a:endParaRPr sz="205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bject 7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205740" y="370332"/>
            <a:ext cx="8695944" cy="832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57200" y="1873292"/>
            <a:ext cx="8229561" cy="720834"/>
          </a:xfrm>
          <a:custGeom>
            <a:avLst/>
            <a:gdLst/>
            <a:ahLst/>
            <a:cxnLst/>
            <a:rect l="l" t="t" r="r" b="b"/>
            <a:pathLst>
              <a:path w="8229561" h="720834">
                <a:moveTo>
                  <a:pt x="8229561" y="9808"/>
                </a:moveTo>
                <a:lnTo>
                  <a:pt x="9843" y="9808"/>
                </a:lnTo>
                <a:lnTo>
                  <a:pt x="9843" y="720834"/>
                </a:lnTo>
                <a:lnTo>
                  <a:pt x="8229561" y="720834"/>
                </a:lnTo>
                <a:lnTo>
                  <a:pt x="8229561" y="9808"/>
                </a:lnTo>
                <a:close/>
              </a:path>
            </a:pathLst>
          </a:custGeom>
          <a:solidFill>
            <a:srgbClr val="B8CCE3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8374062" y="1878156"/>
            <a:ext cx="307777" cy="0"/>
          </a:xfrm>
          <a:custGeom>
            <a:avLst/>
            <a:gdLst/>
            <a:ahLst/>
            <a:cxnLst/>
            <a:rect l="l" t="t" r="r" b="b"/>
            <a:pathLst>
              <a:path w="307777" h="0">
                <a:moveTo>
                  <a:pt x="0" y="0"/>
                </a:moveTo>
                <a:lnTo>
                  <a:pt x="307777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71965" y="1878156"/>
            <a:ext cx="6919434" cy="0"/>
          </a:xfrm>
          <a:custGeom>
            <a:avLst/>
            <a:gdLst/>
            <a:ahLst/>
            <a:cxnLst/>
            <a:rect l="l" t="t" r="r" b="b"/>
            <a:pathLst>
              <a:path w="6919434" h="0">
                <a:moveTo>
                  <a:pt x="0" y="0"/>
                </a:moveTo>
                <a:lnTo>
                  <a:pt x="6919434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8374062" y="1878473"/>
            <a:ext cx="312699" cy="0"/>
          </a:xfrm>
          <a:custGeom>
            <a:avLst/>
            <a:gdLst/>
            <a:ahLst/>
            <a:cxnLst/>
            <a:rect l="l" t="t" r="r" b="b"/>
            <a:pathLst>
              <a:path w="312699" h="0">
                <a:moveTo>
                  <a:pt x="0" y="0"/>
                </a:moveTo>
                <a:lnTo>
                  <a:pt x="312699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67043" y="1878473"/>
            <a:ext cx="6924356" cy="0"/>
          </a:xfrm>
          <a:custGeom>
            <a:avLst/>
            <a:gdLst/>
            <a:ahLst/>
            <a:cxnLst/>
            <a:rect l="l" t="t" r="r" b="b"/>
            <a:pathLst>
              <a:path w="6924356" h="0">
                <a:moveTo>
                  <a:pt x="0" y="0"/>
                </a:moveTo>
                <a:lnTo>
                  <a:pt x="6924356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71965" y="2589204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67043" y="2589204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71965" y="3042957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467043" y="3042957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71965" y="3280089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67043" y="3280089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71965" y="3734170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467043" y="3734170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471965" y="3970975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467043" y="3970942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71965" y="4208075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467043" y="4208075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471965" y="4662238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467043" y="4662238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471965" y="4898961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467043" y="4898960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71965" y="5136093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67043" y="5136093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71965" y="5372816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67043" y="5372816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462121" y="1878134"/>
            <a:ext cx="0" cy="3731810"/>
          </a:xfrm>
          <a:custGeom>
            <a:avLst/>
            <a:gdLst/>
            <a:ahLst/>
            <a:cxnLst/>
            <a:rect l="l" t="t" r="r" b="b"/>
            <a:pathLst>
              <a:path w="0" h="3731810">
                <a:moveTo>
                  <a:pt x="0" y="0"/>
                </a:moveTo>
                <a:lnTo>
                  <a:pt x="0" y="3731810"/>
                </a:lnTo>
              </a:path>
            </a:pathLst>
          </a:custGeom>
          <a:ln w="9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462121" y="1873255"/>
            <a:ext cx="0" cy="3741612"/>
          </a:xfrm>
          <a:custGeom>
            <a:avLst/>
            <a:gdLst/>
            <a:ahLst/>
            <a:cxnLst/>
            <a:rect l="l" t="t" r="r" b="b"/>
            <a:pathLst>
              <a:path w="0" h="3741612">
                <a:moveTo>
                  <a:pt x="0" y="0"/>
                </a:moveTo>
                <a:lnTo>
                  <a:pt x="0" y="3741612"/>
                </a:lnTo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915354" y="1887980"/>
            <a:ext cx="0" cy="3721963"/>
          </a:xfrm>
          <a:custGeom>
            <a:avLst/>
            <a:gdLst/>
            <a:ahLst/>
            <a:cxnLst/>
            <a:rect l="l" t="t" r="r" b="b"/>
            <a:pathLst>
              <a:path w="0" h="3721963">
                <a:moveTo>
                  <a:pt x="0" y="0"/>
                </a:moveTo>
                <a:lnTo>
                  <a:pt x="0" y="3721963"/>
                </a:lnTo>
              </a:path>
            </a:pathLst>
          </a:custGeom>
          <a:ln w="9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915354" y="1883101"/>
            <a:ext cx="0" cy="3731766"/>
          </a:xfrm>
          <a:custGeom>
            <a:avLst/>
            <a:gdLst/>
            <a:ahLst/>
            <a:cxnLst/>
            <a:rect l="l" t="t" r="r" b="b"/>
            <a:pathLst>
              <a:path w="0" h="3731766">
                <a:moveTo>
                  <a:pt x="0" y="0"/>
                </a:moveTo>
                <a:lnTo>
                  <a:pt x="0" y="3731766"/>
                </a:lnTo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704103" y="1887980"/>
            <a:ext cx="0" cy="3721963"/>
          </a:xfrm>
          <a:custGeom>
            <a:avLst/>
            <a:gdLst/>
            <a:ahLst/>
            <a:cxnLst/>
            <a:rect l="l" t="t" r="r" b="b"/>
            <a:pathLst>
              <a:path w="0" h="3721963">
                <a:moveTo>
                  <a:pt x="0" y="0"/>
                </a:moveTo>
                <a:lnTo>
                  <a:pt x="0" y="3721963"/>
                </a:lnTo>
              </a:path>
            </a:pathLst>
          </a:custGeom>
          <a:ln w="9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704103" y="1883101"/>
            <a:ext cx="0" cy="3731766"/>
          </a:xfrm>
          <a:custGeom>
            <a:avLst/>
            <a:gdLst/>
            <a:ahLst/>
            <a:cxnLst/>
            <a:rect l="l" t="t" r="r" b="b"/>
            <a:pathLst>
              <a:path w="0" h="3731766">
                <a:moveTo>
                  <a:pt x="0" y="0"/>
                </a:moveTo>
                <a:lnTo>
                  <a:pt x="0" y="3731766"/>
                </a:lnTo>
              </a:path>
            </a:pathLst>
          </a:custGeom>
          <a:ln w="111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471965" y="5609944"/>
            <a:ext cx="8209873" cy="0"/>
          </a:xfrm>
          <a:custGeom>
            <a:avLst/>
            <a:gdLst/>
            <a:ahLst/>
            <a:cxnLst/>
            <a:rect l="l" t="t" r="r" b="b"/>
            <a:pathLst>
              <a:path w="8209873" h="0">
                <a:moveTo>
                  <a:pt x="0" y="0"/>
                </a:moveTo>
                <a:lnTo>
                  <a:pt x="8209873" y="0"/>
                </a:lnTo>
              </a:path>
            </a:pathLst>
          </a:custGeom>
          <a:ln w="984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467043" y="5609944"/>
            <a:ext cx="8219717" cy="0"/>
          </a:xfrm>
          <a:custGeom>
            <a:avLst/>
            <a:gdLst/>
            <a:ahLst/>
            <a:cxnLst/>
            <a:rect l="l" t="t" r="r" b="b"/>
            <a:pathLst>
              <a:path w="8219717" h="0">
                <a:moveTo>
                  <a:pt x="0" y="0"/>
                </a:moveTo>
                <a:lnTo>
                  <a:pt x="8219717" y="0"/>
                </a:lnTo>
              </a:path>
            </a:pathLst>
          </a:custGeom>
          <a:ln w="1111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8681839" y="1887980"/>
            <a:ext cx="0" cy="3721963"/>
          </a:xfrm>
          <a:custGeom>
            <a:avLst/>
            <a:gdLst/>
            <a:ahLst/>
            <a:cxnLst/>
            <a:rect l="l" t="t" r="r" b="b"/>
            <a:pathLst>
              <a:path w="0" h="3721963">
                <a:moveTo>
                  <a:pt x="0" y="0"/>
                </a:moveTo>
                <a:lnTo>
                  <a:pt x="0" y="3721963"/>
                </a:lnTo>
              </a:path>
            </a:pathLst>
          </a:custGeom>
          <a:ln w="984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8681839" y="1883101"/>
            <a:ext cx="0" cy="3731766"/>
          </a:xfrm>
          <a:custGeom>
            <a:avLst/>
            <a:gdLst/>
            <a:ahLst/>
            <a:cxnLst/>
            <a:rect l="l" t="t" r="r" b="b"/>
            <a:pathLst>
              <a:path w="0" h="3731766">
                <a:moveTo>
                  <a:pt x="0" y="0"/>
                </a:moveTo>
                <a:lnTo>
                  <a:pt x="0" y="3731766"/>
                </a:lnTo>
              </a:path>
            </a:pathLst>
          </a:custGeom>
          <a:ln w="111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7391400" y="1371600"/>
            <a:ext cx="982662" cy="1016000"/>
          </a:xfrm>
          <a:custGeom>
            <a:avLst/>
            <a:gdLst/>
            <a:ahLst/>
            <a:cxnLst/>
            <a:rect l="l" t="t" r="r" b="b"/>
            <a:pathLst>
              <a:path w="982662" h="1016000">
                <a:moveTo>
                  <a:pt x="0" y="1016000"/>
                </a:moveTo>
                <a:lnTo>
                  <a:pt x="982662" y="1016000"/>
                </a:lnTo>
                <a:lnTo>
                  <a:pt x="982662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7391400" y="1371600"/>
            <a:ext cx="982662" cy="101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020675" y="2859164"/>
            <a:ext cx="4620298" cy="20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baseline="6197" sz="2100" spc="0">
                <a:latin typeface="Lucida Sans Unicode"/>
                <a:cs typeface="Lucida Sans Unicode"/>
              </a:rPr>
              <a:t>#</a:t>
            </a:r>
            <a:r>
              <a:rPr dirty="0" smtClean="0" baseline="6197" sz="2100" spc="-18">
                <a:latin typeface="Lucida Sans Unicode"/>
                <a:cs typeface="Lucida Sans Unicode"/>
              </a:rPr>
              <a:t> 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f</a:t>
            </a:r>
            <a:r>
              <a:rPr dirty="0" smtClean="0" baseline="6197" sz="2100" spc="41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,</a:t>
            </a:r>
            <a:r>
              <a:rPr dirty="0" smtClean="0" baseline="6197" sz="2100" spc="-20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#</a:t>
            </a:r>
            <a:r>
              <a:rPr dirty="0" smtClean="0" baseline="6197" sz="2100" spc="-18">
                <a:latin typeface="Lucida Sans Unicode"/>
                <a:cs typeface="Lucida Sans Unicode"/>
              </a:rPr>
              <a:t> 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f</a:t>
            </a:r>
            <a:r>
              <a:rPr dirty="0" smtClean="0" baseline="6197" sz="2100" spc="41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d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,</a:t>
            </a:r>
            <a:r>
              <a:rPr dirty="0" smtClean="0" baseline="6197" sz="2100" spc="-5">
                <a:latin typeface="Lucida Sans Unicode"/>
                <a:cs typeface="Lucida Sans Unicode"/>
              </a:rPr>
              <a:t> 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6">
                <a:latin typeface="Lucida Sans Unicode"/>
                <a:cs typeface="Lucida Sans Unicode"/>
              </a:rPr>
              <a:t> 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0">
                <a:latin typeface="Lucida Sans Unicode"/>
                <a:cs typeface="Lucida Sans Unicode"/>
              </a:rPr>
              <a:t>g</a:t>
            </a:r>
            <a:r>
              <a:rPr dirty="0" smtClean="0" baseline="6197" sz="2100" spc="-47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20675" y="3550378"/>
            <a:ext cx="4411658" cy="20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l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0">
                <a:latin typeface="Lucida Sans Unicode"/>
                <a:cs typeface="Lucida Sans Unicode"/>
              </a:rPr>
              <a:t>al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d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,</a:t>
            </a:r>
            <a:r>
              <a:rPr dirty="0" smtClean="0" baseline="6197" sz="2100" spc="-11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y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p</a:t>
            </a:r>
            <a:r>
              <a:rPr dirty="0" smtClean="0" baseline="6197" sz="2100" spc="0">
                <a:latin typeface="Lucida Sans Unicode"/>
                <a:cs typeface="Lucida Sans Unicode"/>
              </a:rPr>
              <a:t>es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 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f</a:t>
            </a:r>
            <a:r>
              <a:rPr dirty="0" smtClean="0" baseline="6197" sz="2100" spc="41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e,</a:t>
            </a:r>
            <a:r>
              <a:rPr dirty="0" smtClean="0" baseline="6197" sz="2100" spc="14">
                <a:latin typeface="Lucida Sans Unicode"/>
                <a:cs typeface="Lucida Sans Unicode"/>
              </a:rPr>
              <a:t> </a:t>
            </a:r>
            <a:r>
              <a:rPr dirty="0" smtClean="0" baseline="6197" sz="2100" spc="19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14">
                <a:latin typeface="Lucida Sans Unicode"/>
                <a:cs typeface="Lucida Sans Unicode"/>
              </a:rPr>
              <a:t>t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g</a:t>
            </a:r>
            <a:r>
              <a:rPr dirty="0" smtClean="0" baseline="6197" sz="2100" spc="0">
                <a:latin typeface="Lucida Sans Unicode"/>
                <a:cs typeface="Lucida Sans Unicode"/>
              </a:rPr>
              <a:t>s</a:t>
            </a:r>
            <a:r>
              <a:rPr dirty="0" smtClean="0" baseline="6197" sz="2100" spc="-42">
                <a:latin typeface="Lucida Sans Unicode"/>
                <a:cs typeface="Lucida Sans Unicode"/>
              </a:rPr>
              <a:t> 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f</a:t>
            </a:r>
            <a:r>
              <a:rPr dirty="0" smtClean="0" baseline="6197" sz="2100" spc="41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61712" y="4478035"/>
            <a:ext cx="4508285" cy="20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0"/>
              </a:lnSpc>
              <a:spcBef>
                <a:spcPts val="80"/>
              </a:spcBef>
            </a:pPr>
            <a:r>
              <a:rPr dirty="0" smtClean="0" baseline="6197" sz="2100" spc="19">
                <a:latin typeface="Lucida Sans Unicode"/>
                <a:cs typeface="Lucida Sans Unicode"/>
              </a:rPr>
              <a:t>*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y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0">
                <a:latin typeface="Lucida Sans Unicode"/>
                <a:cs typeface="Lucida Sans Unicode"/>
              </a:rPr>
              <a:t>r</a:t>
            </a:r>
            <a:r>
              <a:rPr dirty="0" smtClean="0" baseline="6197" sz="2100" spc="-40">
                <a:latin typeface="Lucida Sans Unicode"/>
                <a:cs typeface="Lucida Sans Unicode"/>
              </a:rPr>
              <a:t> 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l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0">
                <a:latin typeface="Lucida Sans Unicode"/>
                <a:cs typeface="Lucida Sans Unicode"/>
              </a:rPr>
              <a:t>t</a:t>
            </a:r>
            <a:r>
              <a:rPr dirty="0" smtClean="0" baseline="6197" sz="2100" spc="26">
                <a:latin typeface="Lucida Sans Unicode"/>
                <a:cs typeface="Lucida Sans Unicode"/>
              </a:rPr>
              <a:t> </a:t>
            </a:r>
            <a:r>
              <a:rPr dirty="0" smtClean="0" baseline="6197" sz="2100" spc="4">
                <a:latin typeface="Lucida Sans Unicode"/>
                <a:cs typeface="Lucida Sans Unicode"/>
              </a:rPr>
              <a:t>w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0">
                <a:latin typeface="Lucida Sans Unicode"/>
                <a:cs typeface="Lucida Sans Unicode"/>
              </a:rPr>
              <a:t>h</a:t>
            </a:r>
            <a:r>
              <a:rPr dirty="0" smtClean="0" baseline="6197" sz="2100" spc="-23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p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b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l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22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es</a:t>
            </a:r>
            <a:r>
              <a:rPr dirty="0" smtClean="0" baseline="6197" sz="2100" spc="-65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(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4">
                <a:latin typeface="Lucida Sans Unicode"/>
                <a:cs typeface="Lucida Sans Unicode"/>
              </a:rPr>
              <a:t>w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l</a:t>
            </a:r>
            <a:r>
              <a:rPr dirty="0" smtClean="0" baseline="6197" sz="2100" spc="34">
                <a:latin typeface="Lucida Sans Unicode"/>
                <a:cs typeface="Lucida Sans Unicode"/>
              </a:rPr>
              <a:t>k</a:t>
            </a:r>
            <a:r>
              <a:rPr dirty="0" smtClean="0" baseline="6197" sz="2100" spc="0">
                <a:latin typeface="Lucida Sans Unicode"/>
                <a:cs typeface="Lucida Sans Unicode"/>
              </a:rPr>
              <a:t>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69858" y="6585524"/>
            <a:ext cx="184580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39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2439" y="1878473"/>
            <a:ext cx="452915" cy="710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9"/>
              </a:spcBef>
            </a:pPr>
            <a:endParaRPr sz="950"/>
          </a:p>
          <a:p>
            <a:pPr marL="53824">
              <a:lnSpc>
                <a:spcPct val="101725"/>
              </a:lnSpc>
              <a:spcBef>
                <a:spcPts val="1000"/>
              </a:spcBef>
            </a:pPr>
            <a:r>
              <a:rPr dirty="0" smtClean="0" sz="1400" spc="34" b="1">
                <a:latin typeface="Calibri"/>
                <a:cs typeface="Calibri"/>
              </a:rPr>
              <a:t>S</a:t>
            </a:r>
            <a:r>
              <a:rPr dirty="0" smtClean="0" sz="1400" spc="-19" b="1">
                <a:latin typeface="Calibri"/>
                <a:cs typeface="Calibri"/>
              </a:rPr>
              <a:t>t</a:t>
            </a:r>
            <a:r>
              <a:rPr dirty="0" smtClean="0" sz="1400" spc="-4" b="1">
                <a:latin typeface="Calibri"/>
                <a:cs typeface="Calibri"/>
              </a:rPr>
              <a:t>e</a:t>
            </a:r>
            <a:r>
              <a:rPr dirty="0" smtClean="0" sz="1400" spc="0" b="1">
                <a:latin typeface="Calibri"/>
                <a:cs typeface="Calibri"/>
              </a:rPr>
              <a:t>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5354" y="1878473"/>
            <a:ext cx="788748" cy="710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  <a:spcBef>
                <a:spcPts val="35"/>
              </a:spcBef>
            </a:pPr>
            <a:endParaRPr sz="1000"/>
          </a:p>
          <a:p>
            <a:pPr marL="192921" marR="192538" algn="ctr">
              <a:lnSpc>
                <a:spcPct val="101725"/>
              </a:lnSpc>
            </a:pPr>
            <a:r>
              <a:rPr dirty="0" smtClean="0" sz="1400" spc="-29" b="1">
                <a:latin typeface="Calibri"/>
                <a:cs typeface="Calibri"/>
              </a:rPr>
              <a:t>D</a:t>
            </a:r>
            <a:r>
              <a:rPr dirty="0" smtClean="0" sz="1400" spc="4" b="1">
                <a:latin typeface="Calibri"/>
                <a:cs typeface="Calibri"/>
              </a:rPr>
              <a:t>a</a:t>
            </a:r>
            <a:r>
              <a:rPr dirty="0" smtClean="0" sz="1400" spc="-19" b="1">
                <a:latin typeface="Calibri"/>
                <a:cs typeface="Calibri"/>
              </a:rPr>
              <a:t>t</a:t>
            </a:r>
            <a:r>
              <a:rPr dirty="0" smtClean="0" sz="1400" spc="0" b="1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8430" marR="9620" algn="ctr">
              <a:lnSpc>
                <a:spcPct val="101725"/>
              </a:lnSpc>
              <a:spcBef>
                <a:spcPts val="155"/>
              </a:spcBef>
            </a:pPr>
            <a:r>
              <a:rPr dirty="0" smtClean="0" sz="1400" spc="34" b="1">
                <a:latin typeface="Calibri"/>
                <a:cs typeface="Calibri"/>
              </a:rPr>
              <a:t>C</a:t>
            </a:r>
            <a:r>
              <a:rPr dirty="0" smtClean="0" sz="1400" spc="19" b="1">
                <a:latin typeface="Calibri"/>
                <a:cs typeface="Calibri"/>
              </a:rPr>
              <a:t>o</a:t>
            </a:r>
            <a:r>
              <a:rPr dirty="0" smtClean="0" sz="1400" spc="25" b="1">
                <a:latin typeface="Calibri"/>
                <a:cs typeface="Calibri"/>
              </a:rPr>
              <a:t>m</a:t>
            </a:r>
            <a:r>
              <a:rPr dirty="0" smtClean="0" sz="1400" spc="25" b="1">
                <a:latin typeface="Calibri"/>
                <a:cs typeface="Calibri"/>
              </a:rPr>
              <a:t>p</a:t>
            </a:r>
            <a:r>
              <a:rPr dirty="0" smtClean="0" sz="1400" spc="-34" b="1">
                <a:latin typeface="Calibri"/>
                <a:cs typeface="Calibri"/>
              </a:rPr>
              <a:t>l</a:t>
            </a:r>
            <a:r>
              <a:rPr dirty="0" smtClean="0" sz="1400" spc="-4" b="1">
                <a:latin typeface="Calibri"/>
                <a:cs typeface="Calibri"/>
              </a:rPr>
              <a:t>e</a:t>
            </a:r>
            <a:r>
              <a:rPr dirty="0" smtClean="0" sz="1400" spc="-19" b="1">
                <a:latin typeface="Calibri"/>
                <a:cs typeface="Calibri"/>
              </a:rPr>
              <a:t>t</a:t>
            </a:r>
            <a:r>
              <a:rPr dirty="0" smtClean="0" sz="1400" spc="0" b="1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04103" y="1878473"/>
            <a:ext cx="6977418" cy="71073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4"/>
              </a:spcBef>
            </a:pPr>
            <a:endParaRPr sz="900"/>
          </a:p>
          <a:p>
            <a:pPr marL="34453">
              <a:lnSpc>
                <a:spcPct val="101725"/>
              </a:lnSpc>
              <a:spcBef>
                <a:spcPts val="1000"/>
              </a:spcBef>
            </a:pPr>
            <a:r>
              <a:rPr dirty="0" smtClean="0" sz="1550" spc="4" b="1">
                <a:latin typeface="Calibri"/>
                <a:cs typeface="Calibri"/>
              </a:rPr>
              <a:t>T</a:t>
            </a:r>
            <a:r>
              <a:rPr dirty="0" smtClean="0" sz="1550" spc="4" b="1">
                <a:latin typeface="Calibri"/>
                <a:cs typeface="Calibri"/>
              </a:rPr>
              <a:t>a</a:t>
            </a:r>
            <a:r>
              <a:rPr dirty="0" smtClean="0" sz="1550" spc="0" b="1">
                <a:latin typeface="Calibri"/>
                <a:cs typeface="Calibri"/>
              </a:rPr>
              <a:t>s</a:t>
            </a:r>
            <a:r>
              <a:rPr dirty="0" smtClean="0" sz="1550" spc="29" b="1">
                <a:latin typeface="Calibri"/>
                <a:cs typeface="Calibri"/>
              </a:rPr>
              <a:t>k</a:t>
            </a:r>
            <a:r>
              <a:rPr dirty="0" smtClean="0" sz="1550" spc="0" b="1">
                <a:latin typeface="Calibri"/>
                <a:cs typeface="Calibri"/>
              </a:rPr>
              <a:t>s</a:t>
            </a:r>
            <a:r>
              <a:rPr dirty="0" smtClean="0" sz="1550" spc="34" b="1">
                <a:latin typeface="Calibri"/>
                <a:cs typeface="Calibri"/>
              </a:rPr>
              <a:t> </a:t>
            </a:r>
            <a:r>
              <a:rPr dirty="0" smtClean="0" sz="1550" spc="-25" b="1">
                <a:latin typeface="Calibri"/>
                <a:cs typeface="Calibri"/>
              </a:rPr>
              <a:t>f</a:t>
            </a:r>
            <a:r>
              <a:rPr dirty="0" smtClean="0" sz="1550" spc="14" b="1">
                <a:latin typeface="Calibri"/>
                <a:cs typeface="Calibri"/>
              </a:rPr>
              <a:t>o</a:t>
            </a:r>
            <a:r>
              <a:rPr dirty="0" smtClean="0" sz="1550" spc="0" b="1">
                <a:latin typeface="Calibri"/>
                <a:cs typeface="Calibri"/>
              </a:rPr>
              <a:t>r</a:t>
            </a:r>
            <a:r>
              <a:rPr dirty="0" smtClean="0" sz="1550" spc="25" b="1">
                <a:latin typeface="Calibri"/>
                <a:cs typeface="Calibri"/>
              </a:rPr>
              <a:t> </a:t>
            </a:r>
            <a:r>
              <a:rPr dirty="0" smtClean="0" sz="1550" spc="-39" b="1">
                <a:latin typeface="Calibri"/>
                <a:cs typeface="Calibri"/>
              </a:rPr>
              <a:t>M</a:t>
            </a:r>
            <a:r>
              <a:rPr dirty="0" smtClean="0" sz="1550" spc="-4" b="1">
                <a:latin typeface="Calibri"/>
                <a:cs typeface="Calibri"/>
              </a:rPr>
              <a:t>e</a:t>
            </a:r>
            <a:r>
              <a:rPr dirty="0" smtClean="0" sz="1550" spc="4" b="1">
                <a:latin typeface="Calibri"/>
                <a:cs typeface="Calibri"/>
              </a:rPr>
              <a:t>a</a:t>
            </a:r>
            <a:r>
              <a:rPr dirty="0" smtClean="0" sz="1550" spc="0" b="1">
                <a:latin typeface="Calibri"/>
                <a:cs typeface="Calibri"/>
              </a:rPr>
              <a:t>s</a:t>
            </a:r>
            <a:r>
              <a:rPr dirty="0" smtClean="0" sz="1550" spc="19" b="1">
                <a:latin typeface="Calibri"/>
                <a:cs typeface="Calibri"/>
              </a:rPr>
              <a:t>u</a:t>
            </a:r>
            <a:r>
              <a:rPr dirty="0" smtClean="0" sz="1550" spc="-9" b="1">
                <a:latin typeface="Calibri"/>
                <a:cs typeface="Calibri"/>
              </a:rPr>
              <a:t>r</a:t>
            </a:r>
            <a:r>
              <a:rPr dirty="0" smtClean="0" sz="1550" spc="0" b="1">
                <a:latin typeface="Calibri"/>
                <a:cs typeface="Calibri"/>
              </a:rPr>
              <a:t>e</a:t>
            </a:r>
            <a:r>
              <a:rPr dirty="0" smtClean="0" sz="1550" spc="29" b="1">
                <a:latin typeface="Calibri"/>
                <a:cs typeface="Calibri"/>
              </a:rPr>
              <a:t> </a:t>
            </a:r>
            <a:r>
              <a:rPr dirty="0" smtClean="0" sz="1550" spc="-34" b="1">
                <a:latin typeface="Calibri"/>
                <a:cs typeface="Calibri"/>
              </a:rPr>
              <a:t>S</a:t>
            </a:r>
            <a:r>
              <a:rPr dirty="0" smtClean="0" sz="1550" spc="-4" b="1">
                <a:latin typeface="Calibri"/>
                <a:cs typeface="Calibri"/>
              </a:rPr>
              <a:t>e</a:t>
            </a:r>
            <a:r>
              <a:rPr dirty="0" smtClean="0" sz="1550" spc="4" b="1">
                <a:latin typeface="Calibri"/>
                <a:cs typeface="Calibri"/>
              </a:rPr>
              <a:t>l</a:t>
            </a:r>
            <a:r>
              <a:rPr dirty="0" smtClean="0" sz="1550" spc="-4" b="1">
                <a:latin typeface="Calibri"/>
                <a:cs typeface="Calibri"/>
              </a:rPr>
              <a:t>e</a:t>
            </a:r>
            <a:r>
              <a:rPr dirty="0" smtClean="0" sz="1550" spc="-29" b="1">
                <a:latin typeface="Calibri"/>
                <a:cs typeface="Calibri"/>
              </a:rPr>
              <a:t>c</a:t>
            </a:r>
            <a:r>
              <a:rPr dirty="0" smtClean="0" sz="1550" spc="0" b="1">
                <a:latin typeface="Calibri"/>
                <a:cs typeface="Calibri"/>
              </a:rPr>
              <a:t>t</a:t>
            </a:r>
            <a:r>
              <a:rPr dirty="0" smtClean="0" sz="1550" spc="9" b="1">
                <a:latin typeface="Calibri"/>
                <a:cs typeface="Calibri"/>
              </a:rPr>
              <a:t>i</a:t>
            </a:r>
            <a:r>
              <a:rPr dirty="0" smtClean="0" sz="1550" spc="14" b="1">
                <a:latin typeface="Calibri"/>
                <a:cs typeface="Calibri"/>
              </a:rPr>
              <a:t>o</a:t>
            </a:r>
            <a:r>
              <a:rPr dirty="0" smtClean="0" sz="1550" spc="0" b="1">
                <a:latin typeface="Calibri"/>
                <a:cs typeface="Calibri"/>
              </a:rPr>
              <a:t>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2439" y="2589204"/>
            <a:ext cx="452915" cy="453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6"/>
              </a:spcBef>
            </a:pPr>
            <a:endParaRPr sz="950"/>
          </a:p>
          <a:p>
            <a:pPr marL="156182" marR="154671" algn="ctr">
              <a:lnSpc>
                <a:spcPct val="101725"/>
              </a:lnSpc>
            </a:pPr>
            <a:r>
              <a:rPr dirty="0" smtClean="0" sz="1400" spc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5354" y="2589204"/>
            <a:ext cx="788748" cy="453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1704103" y="2589204"/>
            <a:ext cx="6977418" cy="4537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2055"/>
              </a:lnSpc>
              <a:spcBef>
                <a:spcPts val="102"/>
              </a:spcBef>
            </a:pPr>
            <a:r>
              <a:rPr dirty="0" smtClean="0" baseline="6197" sz="2100" spc="-39">
                <a:latin typeface="Lucida Sans Unicode"/>
                <a:cs typeface="Lucida Sans Unicode"/>
              </a:rPr>
              <a:t>U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d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r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9">
                <a:latin typeface="Lucida Sans Unicode"/>
                <a:cs typeface="Lucida Sans Unicode"/>
              </a:rPr>
              <a:t>n</a:t>
            </a:r>
            <a:r>
              <a:rPr dirty="0" smtClean="0" baseline="6197" sz="2100" spc="0">
                <a:latin typeface="Lucida Sans Unicode"/>
                <a:cs typeface="Lucida Sans Unicode"/>
              </a:rPr>
              <a:t>d</a:t>
            </a:r>
            <a:r>
              <a:rPr dirty="0" smtClean="0" baseline="6197" sz="2100" spc="-66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q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4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n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0">
                <a:latin typeface="Lucida Sans Unicode"/>
                <a:cs typeface="Lucida Sans Unicode"/>
              </a:rPr>
              <a:t>s</a:t>
            </a:r>
            <a:r>
              <a:rPr dirty="0" smtClean="0" baseline="6197" sz="2100" spc="-78">
                <a:latin typeface="Lucida Sans Unicode"/>
                <a:cs typeface="Lucida Sans Unicode"/>
              </a:rPr>
              <a:t> </a:t>
            </a:r>
            <a:r>
              <a:rPr dirty="0" smtClean="0" baseline="6197" sz="2100" spc="25">
                <a:latin typeface="Lucida Sans Unicode"/>
                <a:cs typeface="Lucida Sans Unicode"/>
              </a:rPr>
              <a:t>f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r</a:t>
            </a:r>
            <a:r>
              <a:rPr dirty="0" smtClean="0" baseline="6197" sz="2100" spc="-24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37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p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0">
                <a:latin typeface="Lucida Sans Unicode"/>
                <a:cs typeface="Lucida Sans Unicode"/>
              </a:rPr>
              <a:t>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2439" y="3042957"/>
            <a:ext cx="452915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5354" y="3042957"/>
            <a:ext cx="788748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704103" y="3042957"/>
            <a:ext cx="6977418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d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55">
                <a:latin typeface="Lucida Sans Unicode"/>
                <a:cs typeface="Lucida Sans Unicode"/>
              </a:rPr>
              <a:t> 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es</a:t>
            </a:r>
            <a:r>
              <a:rPr dirty="0" smtClean="0" baseline="1549" sz="2100" spc="-65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v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b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9">
                <a:latin typeface="Lucida Sans Unicode"/>
                <a:cs typeface="Lucida Sans Unicode"/>
              </a:rPr>
              <a:t> 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r>
              <a:rPr dirty="0" smtClean="0" baseline="1549" sz="2100" spc="-24">
                <a:latin typeface="Lucida Sans Unicode"/>
                <a:cs typeface="Lucida Sans Unicode"/>
              </a:rPr>
              <a:t> 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y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r>
              <a:rPr dirty="0" smtClean="0" baseline="1549" sz="2100" spc="-40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p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g</a:t>
            </a:r>
            <a:r>
              <a:rPr dirty="0" smtClean="0" baseline="1549" sz="2100" spc="-63">
                <a:latin typeface="Lucida Sans Unicode"/>
                <a:cs typeface="Lucida Sans Unicode"/>
              </a:rPr>
              <a:t> 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c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h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9">
                <a:latin typeface="Lucida Sans Unicode"/>
                <a:cs typeface="Lucida Sans Unicode"/>
              </a:rPr>
              <a:t>n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0">
                <a:latin typeface="Lucida Sans Unicode"/>
                <a:cs typeface="Lucida Sans Unicode"/>
              </a:rPr>
              <a:t>m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2439" y="3280089"/>
            <a:ext cx="452915" cy="454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0"/>
              </a:spcBef>
            </a:pPr>
            <a:endParaRPr sz="950"/>
          </a:p>
          <a:p>
            <a:pPr marL="156182" marR="154671" algn="ctr">
              <a:lnSpc>
                <a:spcPct val="101725"/>
              </a:lnSpc>
            </a:pPr>
            <a:r>
              <a:rPr dirty="0" smtClean="0" sz="1400" spc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5354" y="3280089"/>
            <a:ext cx="788748" cy="454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1704103" y="3280089"/>
            <a:ext cx="6977418" cy="454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2055"/>
              </a:lnSpc>
              <a:spcBef>
                <a:spcPts val="102"/>
              </a:spcBef>
            </a:pPr>
            <a:r>
              <a:rPr dirty="0" smtClean="0" baseline="6197" sz="2100" spc="-3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d</a:t>
            </a:r>
            <a:r>
              <a:rPr dirty="0" smtClean="0" baseline="6197" sz="2100" spc="0">
                <a:latin typeface="Lucida Sans Unicode"/>
                <a:cs typeface="Lucida Sans Unicode"/>
              </a:rPr>
              <a:t>er</a:t>
            </a:r>
            <a:r>
              <a:rPr dirty="0" smtClean="0" baseline="6197" sz="2100" spc="-53">
                <a:latin typeface="Lucida Sans Unicode"/>
                <a:cs typeface="Lucida Sans Unicode"/>
              </a:rPr>
              <a:t> </a:t>
            </a:r>
            <a:r>
              <a:rPr dirty="0" smtClean="0" baseline="6197" sz="2100" spc="25">
                <a:latin typeface="Lucida Sans Unicode"/>
                <a:cs typeface="Lucida Sans Unicode"/>
              </a:rPr>
              <a:t>f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c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s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 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p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c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25">
                <a:latin typeface="Lucida Sans Unicode"/>
                <a:cs typeface="Lucida Sans Unicode"/>
              </a:rPr>
              <a:t>f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0">
                <a:latin typeface="Lucida Sans Unicode"/>
                <a:cs typeface="Lucida Sans Unicode"/>
              </a:rPr>
              <a:t>c</a:t>
            </a:r>
            <a:r>
              <a:rPr dirty="0" smtClean="0" baseline="6197" sz="2100" spc="-38">
                <a:latin typeface="Lucida Sans Unicode"/>
                <a:cs typeface="Lucida Sans Unicode"/>
              </a:rPr>
              <a:t> 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0">
                <a:latin typeface="Lucida Sans Unicode"/>
                <a:cs typeface="Lucida Sans Unicode"/>
              </a:rPr>
              <a:t>o</a:t>
            </a:r>
            <a:r>
              <a:rPr dirty="0" smtClean="0" baseline="6197" sz="2100" spc="1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y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0">
                <a:latin typeface="Lucida Sans Unicode"/>
                <a:cs typeface="Lucida Sans Unicode"/>
              </a:rPr>
              <a:t>r</a:t>
            </a:r>
            <a:r>
              <a:rPr dirty="0" smtClean="0" baseline="6197" sz="2100" spc="-40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p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c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39">
                <a:latin typeface="Lucida Sans Unicode"/>
                <a:cs typeface="Lucida Sans Unicode"/>
              </a:rPr>
              <a:t>/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l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n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0">
                <a:latin typeface="Lucida Sans Unicode"/>
                <a:cs typeface="Lucida Sans Unicode"/>
              </a:rPr>
              <a:t>c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2439" y="3734170"/>
            <a:ext cx="452915" cy="236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5354" y="3734170"/>
            <a:ext cx="788748" cy="236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1704103" y="3734170"/>
            <a:ext cx="6977418" cy="2367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34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g</a:t>
            </a:r>
            <a:r>
              <a:rPr dirty="0" smtClean="0" baseline="1549" sz="2100" spc="0">
                <a:latin typeface="Lucida Sans Unicode"/>
                <a:cs typeface="Lucida Sans Unicode"/>
              </a:rPr>
              <a:t>n</a:t>
            </a:r>
            <a:r>
              <a:rPr dirty="0" smtClean="0" baseline="1549" sz="2100" spc="-20">
                <a:latin typeface="Lucida Sans Unicode"/>
                <a:cs typeface="Lucida Sans Unicode"/>
              </a:rPr>
              <a:t> </a:t>
            </a:r>
            <a:r>
              <a:rPr dirty="0" smtClean="0" baseline="1549" sz="2100" spc="4">
                <a:latin typeface="Lucida Sans Unicode"/>
                <a:cs typeface="Lucida Sans Unicode"/>
              </a:rPr>
              <a:t>w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h</a:t>
            </a:r>
            <a:r>
              <a:rPr dirty="0" smtClean="0" baseline="1549" sz="2100" spc="-23">
                <a:latin typeface="Lucida Sans Unicode"/>
                <a:cs typeface="Lucida Sans Unicode"/>
              </a:rPr>
              <a:t> 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y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r>
              <a:rPr dirty="0" smtClean="0" baseline="1549" sz="2100" spc="-40">
                <a:latin typeface="Lucida Sans Unicode"/>
                <a:cs typeface="Lucida Sans Unicode"/>
              </a:rPr>
              <a:t> 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h</a:t>
            </a:r>
            <a:r>
              <a:rPr dirty="0" smtClean="0" baseline="1549" sz="2100" spc="0">
                <a:latin typeface="Lucida Sans Unicode"/>
                <a:cs typeface="Lucida Sans Unicode"/>
              </a:rPr>
              <a:t>er</a:t>
            </a:r>
            <a:r>
              <a:rPr dirty="0" smtClean="0" baseline="1549" sz="2100" spc="-45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Q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57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p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g</a:t>
            </a:r>
            <a:r>
              <a:rPr dirty="0" smtClean="0" baseline="1549" sz="2100" spc="-66">
                <a:latin typeface="Lucida Sans Unicode"/>
                <a:cs typeface="Lucida Sans Unicode"/>
              </a:rPr>
              <a:t> 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v</a:t>
            </a:r>
            <a:r>
              <a:rPr dirty="0" smtClean="0" baseline="1549" sz="2100" spc="0">
                <a:latin typeface="Lucida Sans Unicode"/>
                <a:cs typeface="Lucida Sans Unicode"/>
              </a:rPr>
              <a:t>es</a:t>
            </a:r>
            <a:r>
              <a:rPr dirty="0" smtClean="0" baseline="1549" sz="2100" spc="-57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9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d</a:t>
            </a:r>
            <a:r>
              <a:rPr dirty="0" smtClean="0" baseline="1549" sz="2100" spc="-30">
                <a:latin typeface="Lucida Sans Unicode"/>
                <a:cs typeface="Lucida Sans Unicode"/>
              </a:rPr>
              <a:t> 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2439" y="3970942"/>
            <a:ext cx="452915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5354" y="3970942"/>
            <a:ext cx="788748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704103" y="3970942"/>
            <a:ext cx="6977418" cy="2371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v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0">
                <a:latin typeface="Lucida Sans Unicode"/>
                <a:cs typeface="Lucida Sans Unicode"/>
              </a:rPr>
              <a:t>ew</a:t>
            </a:r>
            <a:r>
              <a:rPr dirty="0" smtClean="0" baseline="1549" sz="2100" spc="-21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Q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-39">
                <a:latin typeface="Lucida Sans Unicode"/>
                <a:cs typeface="Lucida Sans Unicode"/>
              </a:rPr>
              <a:t>U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r>
              <a:rPr dirty="0" smtClean="0" baseline="1549" sz="2100" spc="-38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p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-</a:t>
            </a:r>
            <a:r>
              <a:rPr dirty="0" smtClean="0" baseline="1549" sz="2100" spc="-22">
                <a:latin typeface="Lucida Sans Unicode"/>
                <a:cs typeface="Lucida Sans Unicode"/>
              </a:rPr>
              <a:t> </a:t>
            </a:r>
            <a:r>
              <a:rPr dirty="0" smtClean="0" baseline="1549" sz="2100" spc="-39">
                <a:latin typeface="Lucida Sans Unicode"/>
                <a:cs typeface="Lucida Sans Unicode"/>
              </a:rPr>
              <a:t>C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0">
                <a:latin typeface="Lucida Sans Unicode"/>
                <a:cs typeface="Lucida Sans Unicode"/>
              </a:rPr>
              <a:t>t</a:t>
            </a:r>
            <a:r>
              <a:rPr dirty="0" smtClean="0" baseline="1549" sz="2100" spc="26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&amp;</a:t>
            </a:r>
            <a:r>
              <a:rPr dirty="0" smtClean="0" baseline="1549" sz="2100" spc="45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Q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57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d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439" y="4208075"/>
            <a:ext cx="452915" cy="454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10"/>
              </a:spcBef>
            </a:pPr>
            <a:endParaRPr sz="950"/>
          </a:p>
          <a:p>
            <a:pPr marL="156182" marR="154671" algn="ctr">
              <a:lnSpc>
                <a:spcPct val="101725"/>
              </a:lnSpc>
            </a:pPr>
            <a:r>
              <a:rPr dirty="0" smtClean="0" sz="1400" spc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5354" y="4208075"/>
            <a:ext cx="788748" cy="454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1704103" y="4208075"/>
            <a:ext cx="6977418" cy="454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2055"/>
              </a:lnSpc>
              <a:spcBef>
                <a:spcPts val="102"/>
              </a:spcBef>
            </a:pP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25">
                <a:latin typeface="Lucida Sans Unicode"/>
                <a:cs typeface="Lucida Sans Unicode"/>
              </a:rPr>
              <a:t>d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n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25">
                <a:latin typeface="Lucida Sans Unicode"/>
                <a:cs typeface="Lucida Sans Unicode"/>
              </a:rPr>
              <a:t>f</a:t>
            </a:r>
            <a:r>
              <a:rPr dirty="0" smtClean="0" baseline="6197" sz="2100" spc="0">
                <a:latin typeface="Lucida Sans Unicode"/>
                <a:cs typeface="Lucida Sans Unicode"/>
              </a:rPr>
              <a:t>y</a:t>
            </a:r>
            <a:r>
              <a:rPr dirty="0" smtClean="0" baseline="6197" sz="2100" spc="-55">
                <a:latin typeface="Lucida Sans Unicode"/>
                <a:cs typeface="Lucida Sans Unicode"/>
              </a:rPr>
              <a:t> </a:t>
            </a:r>
            <a:r>
              <a:rPr dirty="0" smtClean="0" baseline="6197" sz="2100" spc="9">
                <a:latin typeface="Lucida Sans Unicode"/>
                <a:cs typeface="Lucida Sans Unicode"/>
              </a:rPr>
              <a:t>m</a:t>
            </a:r>
            <a:r>
              <a:rPr dirty="0" smtClean="0" baseline="6197" sz="2100" spc="0">
                <a:latin typeface="Lucida Sans Unicode"/>
                <a:cs typeface="Lucida Sans Unicode"/>
              </a:rPr>
              <a:t>ea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s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es</a:t>
            </a:r>
            <a:r>
              <a:rPr dirty="0" smtClean="0" baseline="6197" sz="2100" spc="-65">
                <a:latin typeface="Lucida Sans Unicode"/>
                <a:cs typeface="Lucida Sans Unicode"/>
              </a:rPr>
              <a:t> </a:t>
            </a:r>
            <a:r>
              <a:rPr dirty="0" smtClean="0" baseline="6197" sz="2100" spc="25">
                <a:latin typeface="Lucida Sans Unicode"/>
                <a:cs typeface="Lucida Sans Unicode"/>
              </a:rPr>
              <a:t>f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0">
                <a:latin typeface="Lucida Sans Unicode"/>
                <a:cs typeface="Lucida Sans Unicode"/>
              </a:rPr>
              <a:t>r</a:t>
            </a:r>
            <a:r>
              <a:rPr dirty="0" smtClean="0" baseline="6197" sz="2100" spc="-24">
                <a:latin typeface="Lucida Sans Unicode"/>
                <a:cs typeface="Lucida Sans Unicode"/>
              </a:rPr>
              <a:t> </a:t>
            </a:r>
            <a:r>
              <a:rPr dirty="0" smtClean="0" baseline="6197" sz="2100" spc="-34">
                <a:latin typeface="Lucida Sans Unicode"/>
                <a:cs typeface="Lucida Sans Unicode"/>
              </a:rPr>
              <a:t>y</a:t>
            </a:r>
            <a:r>
              <a:rPr dirty="0" smtClean="0" baseline="6197" sz="2100" spc="-4">
                <a:latin typeface="Lucida Sans Unicode"/>
                <a:cs typeface="Lucida Sans Unicode"/>
              </a:rPr>
              <a:t>o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u</a:t>
            </a:r>
            <a:r>
              <a:rPr dirty="0" smtClean="0" baseline="6197" sz="2100" spc="0">
                <a:latin typeface="Lucida Sans Unicode"/>
                <a:cs typeface="Lucida Sans Unicode"/>
              </a:rPr>
              <a:t>r</a:t>
            </a:r>
            <a:r>
              <a:rPr dirty="0" smtClean="0" baseline="6197" sz="2100" spc="-40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P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c</a:t>
            </a:r>
            <a:r>
              <a:rPr dirty="0" smtClean="0" baseline="6197" sz="2100" spc="19">
                <a:latin typeface="Lucida Sans Unicode"/>
                <a:cs typeface="Lucida Sans Unicode"/>
              </a:rPr>
              <a:t>t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-19">
                <a:latin typeface="Lucida Sans Unicode"/>
                <a:cs typeface="Lucida Sans Unicode"/>
              </a:rPr>
              <a:t>c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32">
                <a:latin typeface="Lucida Sans Unicode"/>
                <a:cs typeface="Lucida Sans Unicode"/>
              </a:rPr>
              <a:t> </a:t>
            </a:r>
            <a:r>
              <a:rPr dirty="0" smtClean="0" baseline="6197" sz="2100" spc="0">
                <a:latin typeface="Lucida Sans Unicode"/>
                <a:cs typeface="Lucida Sans Unicode"/>
              </a:rPr>
              <a:t>a</a:t>
            </a:r>
            <a:r>
              <a:rPr dirty="0" smtClean="0" baseline="6197" sz="2100" spc="-9">
                <a:latin typeface="Lucida Sans Unicode"/>
                <a:cs typeface="Lucida Sans Unicode"/>
              </a:rPr>
              <a:t>n</a:t>
            </a:r>
            <a:r>
              <a:rPr dirty="0" smtClean="0" baseline="6197" sz="2100" spc="0">
                <a:latin typeface="Lucida Sans Unicode"/>
                <a:cs typeface="Lucida Sans Unicode"/>
              </a:rPr>
              <a:t>d</a:t>
            </a:r>
            <a:r>
              <a:rPr dirty="0" smtClean="0" baseline="6197" sz="2100" spc="-30">
                <a:latin typeface="Lucida Sans Unicode"/>
                <a:cs typeface="Lucida Sans Unicode"/>
              </a:rPr>
              <a:t> 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R</a:t>
            </a:r>
            <a:r>
              <a:rPr dirty="0" smtClean="0" baseline="6197" sz="2100" spc="0">
                <a:latin typeface="Lucida Sans Unicode"/>
                <a:cs typeface="Lucida Sans Unicode"/>
              </a:rPr>
              <a:t>e</a:t>
            </a:r>
            <a:r>
              <a:rPr dirty="0" smtClean="0" baseline="6197" sz="2100" spc="-29">
                <a:latin typeface="Lucida Sans Unicode"/>
                <a:cs typeface="Lucida Sans Unicode"/>
              </a:rPr>
              <a:t>v</a:t>
            </a:r>
            <a:r>
              <a:rPr dirty="0" smtClean="0" baseline="6197" sz="2100" spc="-14">
                <a:latin typeface="Lucida Sans Unicode"/>
                <a:cs typeface="Lucida Sans Unicode"/>
              </a:rPr>
              <a:t>i</a:t>
            </a:r>
            <a:r>
              <a:rPr dirty="0" smtClean="0" baseline="6197" sz="2100" spc="0">
                <a:latin typeface="Lucida Sans Unicode"/>
                <a:cs typeface="Lucida Sans Unicode"/>
              </a:rPr>
              <a:t>ew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439" y="4662238"/>
            <a:ext cx="452915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5354" y="4662238"/>
            <a:ext cx="788748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704103" y="4662238"/>
            <a:ext cx="6977418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34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s</a:t>
            </a:r>
            <a:r>
              <a:rPr dirty="0" smtClean="0" baseline="1549" sz="2100" spc="0">
                <a:latin typeface="Lucida Sans Unicode"/>
                <a:cs typeface="Lucida Sans Unicode"/>
              </a:rPr>
              <a:t>s</a:t>
            </a:r>
            <a:r>
              <a:rPr dirty="0" smtClean="0" baseline="1549" sz="2100" spc="-9">
                <a:latin typeface="Lucida Sans Unicode"/>
                <a:cs typeface="Lucida Sans Unicode"/>
              </a:rPr>
              <a:t> 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h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">
                <a:latin typeface="Lucida Sans Unicode"/>
                <a:cs typeface="Lucida Sans Unicode"/>
              </a:rPr>
              <a:t> 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c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t</a:t>
            </a:r>
            <a:r>
              <a:rPr dirty="0" smtClean="0" baseline="1549" sz="2100" spc="-8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b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l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6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d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2439" y="4898960"/>
            <a:ext cx="452915" cy="237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5354" y="4898960"/>
            <a:ext cx="788748" cy="237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704103" y="4898960"/>
            <a:ext cx="6977418" cy="237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d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55">
                <a:latin typeface="Lucida Sans Unicode"/>
                <a:cs typeface="Lucida Sans Unicode"/>
              </a:rPr>
              <a:t> 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p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v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4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t</a:t>
            </a:r>
            <a:r>
              <a:rPr dirty="0" smtClean="0" baseline="1549" sz="2100" spc="-42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N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0">
                <a:latin typeface="Lucida Sans Unicode"/>
                <a:cs typeface="Lucida Sans Unicode"/>
              </a:rPr>
              <a:t>n</a:t>
            </a:r>
            <a:r>
              <a:rPr dirty="0" smtClean="0" baseline="1549" sz="2100" spc="-53">
                <a:latin typeface="Lucida Sans Unicode"/>
                <a:cs typeface="Lucida Sans Unicode"/>
              </a:rPr>
              <a:t> 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r>
              <a:rPr dirty="0" smtClean="0" baseline="1549" sz="2100" spc="-24">
                <a:latin typeface="Lucida Sans Unicode"/>
                <a:cs typeface="Lucida Sans Unicode"/>
              </a:rPr>
              <a:t> </a:t>
            </a:r>
            <a:r>
              <a:rPr dirty="0" smtClean="0" baseline="1549" sz="2100" spc="0">
                <a:latin typeface="Lucida Sans Unicode"/>
                <a:cs typeface="Lucida Sans Unicode"/>
              </a:rPr>
              <a:t>ea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c</a:t>
            </a:r>
            <a:r>
              <a:rPr dirty="0" smtClean="0" baseline="1549" sz="2100" spc="0">
                <a:latin typeface="Lucida Sans Unicode"/>
                <a:cs typeface="Lucida Sans Unicode"/>
              </a:rPr>
              <a:t>h</a:t>
            </a:r>
            <a:r>
              <a:rPr dirty="0" smtClean="0" baseline="1549" sz="2100" spc="-26">
                <a:latin typeface="Lucida Sans Unicode"/>
                <a:cs typeface="Lucida Sans Unicode"/>
              </a:rPr>
              <a:t> 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7">
                <a:latin typeface="Lucida Sans Unicode"/>
                <a:cs typeface="Lucida Sans Unicode"/>
              </a:rPr>
              <a:t> </a:t>
            </a:r>
            <a:r>
              <a:rPr dirty="0" smtClean="0" baseline="1549" sz="2100" spc="9">
                <a:latin typeface="Lucida Sans Unicode"/>
                <a:cs typeface="Lucida Sans Unicode"/>
              </a:rPr>
              <a:t>(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h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g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h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/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l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0">
                <a:latin typeface="Lucida Sans Unicode"/>
                <a:cs typeface="Lucida Sans Unicode"/>
              </a:rPr>
              <a:t>w</a:t>
            </a:r>
            <a:r>
              <a:rPr dirty="0" smtClean="0" baseline="1549" sz="2100" spc="-35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p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r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9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9">
                <a:latin typeface="Lucida Sans Unicode"/>
                <a:cs typeface="Lucida Sans Unicode"/>
              </a:rPr>
              <a:t>n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c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61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b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14">
                <a:latin typeface="Lucida Sans Unicode"/>
                <a:cs typeface="Lucida Sans Unicode"/>
              </a:rPr>
              <a:t>t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)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2439" y="5136093"/>
            <a:ext cx="452915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6182" marR="154671" algn="ctr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354" y="5136093"/>
            <a:ext cx="788748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704103" y="5136093"/>
            <a:ext cx="6977418" cy="236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14">
                <a:latin typeface="Lucida Sans Unicode"/>
                <a:cs typeface="Lucida Sans Unicode"/>
              </a:rPr>
              <a:t>V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r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34">
                <a:latin typeface="Lucida Sans Unicode"/>
                <a:cs typeface="Lucida Sans Unicode"/>
              </a:rPr>
              <a:t> </a:t>
            </a:r>
            <a:r>
              <a:rPr dirty="0" smtClean="0" baseline="1549" sz="2100" spc="34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d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c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41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b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c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0">
                <a:latin typeface="Lucida Sans Unicode"/>
                <a:cs typeface="Lucida Sans Unicode"/>
              </a:rPr>
              <a:t>a</a:t>
            </a:r>
            <a:r>
              <a:rPr dirty="0" smtClean="0" baseline="1549" sz="2100" spc="-25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y</a:t>
            </a:r>
            <a:r>
              <a:rPr dirty="0" smtClean="0" baseline="1549" sz="2100" spc="-84">
                <a:latin typeface="Lucida Sans Unicode"/>
                <a:cs typeface="Lucida Sans Unicode"/>
              </a:rPr>
              <a:t> 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q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4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</a:t>
            </a:r>
            <a:r>
              <a:rPr dirty="0" smtClean="0" baseline="1549" sz="2100" spc="-19">
                <a:latin typeface="Lucida Sans Unicode"/>
                <a:cs typeface="Lucida Sans Unicode"/>
              </a:rPr>
              <a:t>n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439" y="5372816"/>
            <a:ext cx="452915" cy="2368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420">
              <a:lnSpc>
                <a:spcPct val="101725"/>
              </a:lnSpc>
              <a:spcBef>
                <a:spcPts val="105"/>
              </a:spcBef>
            </a:pPr>
            <a:r>
              <a:rPr dirty="0" smtClean="0" sz="1400" spc="-9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5354" y="5372816"/>
            <a:ext cx="788748" cy="2368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704103" y="5372816"/>
            <a:ext cx="6977418" cy="2368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453">
              <a:lnSpc>
                <a:spcPts val="1864"/>
              </a:lnSpc>
              <a:spcBef>
                <a:spcPts val="93"/>
              </a:spcBef>
            </a:pPr>
            <a:r>
              <a:rPr dirty="0" smtClean="0" baseline="1549" sz="2100" spc="-39">
                <a:latin typeface="Lucida Sans Unicode"/>
                <a:cs typeface="Lucida Sans Unicode"/>
              </a:rPr>
              <a:t>C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25">
                <a:latin typeface="Lucida Sans Unicode"/>
                <a:cs typeface="Lucida Sans Unicode"/>
              </a:rPr>
              <a:t>f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m</a:t>
            </a:r>
            <a:r>
              <a:rPr dirty="0" smtClean="0" baseline="1549" sz="2100" spc="-10">
                <a:latin typeface="Lucida Sans Unicode"/>
                <a:cs typeface="Lucida Sans Unicode"/>
              </a:rPr>
              <a:t> </a:t>
            </a:r>
            <a:r>
              <a:rPr dirty="0" smtClean="0" baseline="1549" sz="2100" spc="34">
                <a:latin typeface="Lucida Sans Unicode"/>
                <a:cs typeface="Lucida Sans Unicode"/>
              </a:rPr>
              <a:t>M</a:t>
            </a:r>
            <a:r>
              <a:rPr dirty="0" smtClean="0" baseline="1549" sz="2100" spc="0">
                <a:latin typeface="Lucida Sans Unicode"/>
                <a:cs typeface="Lucida Sans Unicode"/>
              </a:rPr>
              <a:t>ea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s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u</a:t>
            </a:r>
            <a:r>
              <a:rPr dirty="0" smtClean="0" baseline="1549" sz="2100" spc="-29">
                <a:latin typeface="Lucida Sans Unicode"/>
                <a:cs typeface="Lucida Sans Unicode"/>
              </a:rPr>
              <a:t>r</a:t>
            </a:r>
            <a:r>
              <a:rPr dirty="0" smtClean="0" baseline="1549" sz="2100" spc="0">
                <a:latin typeface="Lucida Sans Unicode"/>
                <a:cs typeface="Lucida Sans Unicode"/>
              </a:rPr>
              <a:t>es</a:t>
            </a:r>
            <a:r>
              <a:rPr dirty="0" smtClean="0" baseline="1549" sz="2100" spc="-63">
                <a:latin typeface="Lucida Sans Unicode"/>
                <a:cs typeface="Lucida Sans Unicode"/>
              </a:rPr>
              <a:t> 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0">
                <a:latin typeface="Lucida Sans Unicode"/>
                <a:cs typeface="Lucida Sans Unicode"/>
              </a:rPr>
              <a:t>o</a:t>
            </a:r>
            <a:r>
              <a:rPr dirty="0" smtClean="0" baseline="1549" sz="2100" spc="1">
                <a:latin typeface="Lucida Sans Unicode"/>
                <a:cs typeface="Lucida Sans Unicode"/>
              </a:rPr>
              <a:t> </a:t>
            </a:r>
            <a:r>
              <a:rPr dirty="0" smtClean="0" baseline="1549" sz="2100" spc="34">
                <a:latin typeface="Lucida Sans Unicode"/>
                <a:cs typeface="Lucida Sans Unicode"/>
              </a:rPr>
              <a:t>M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n</a:t>
            </a:r>
            <a:r>
              <a:rPr dirty="0" smtClean="0" baseline="1549" sz="2100" spc="-14">
                <a:latin typeface="Lucida Sans Unicode"/>
                <a:cs typeface="Lucida Sans Unicode"/>
              </a:rPr>
              <a:t>i</a:t>
            </a:r>
            <a:r>
              <a:rPr dirty="0" smtClean="0" baseline="1549" sz="2100" spc="19">
                <a:latin typeface="Lucida Sans Unicode"/>
                <a:cs typeface="Lucida Sans Unicode"/>
              </a:rPr>
              <a:t>t</a:t>
            </a:r>
            <a:r>
              <a:rPr dirty="0" smtClean="0" baseline="1549" sz="2100" spc="-4">
                <a:latin typeface="Lucida Sans Unicode"/>
                <a:cs typeface="Lucida Sans Unicode"/>
              </a:rPr>
              <a:t>o</a:t>
            </a:r>
            <a:r>
              <a:rPr dirty="0" smtClean="0" baseline="1549" sz="2100" spc="0">
                <a:latin typeface="Lucida Sans Unicode"/>
                <a:cs typeface="Lucida Sans Unicode"/>
              </a:rPr>
              <a:t>r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1219200" y="228600"/>
            <a:ext cx="6781800" cy="1222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5668" y="1799468"/>
            <a:ext cx="6761609" cy="280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11123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0736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0736" sz="2025" spc="26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Hea</a:t>
            </a:r>
            <a:r>
              <a:rPr dirty="0" smtClean="0" baseline="5423" sz="3000" spc="-9">
                <a:latin typeface="Lucida Sans Unicode"/>
                <a:cs typeface="Lucida Sans Unicode"/>
              </a:rPr>
              <a:t>l</a:t>
            </a:r>
            <a:r>
              <a:rPr dirty="0" smtClean="0" baseline="5423" sz="3000" spc="-4">
                <a:latin typeface="Lucida Sans Unicode"/>
                <a:cs typeface="Lucida Sans Unicode"/>
              </a:rPr>
              <a:t>t</a:t>
            </a:r>
            <a:r>
              <a:rPr dirty="0" smtClean="0" baseline="5423" sz="3000" spc="0">
                <a:latin typeface="Lucida Sans Unicode"/>
                <a:cs typeface="Lucida Sans Unicode"/>
              </a:rPr>
              <a:t>h</a:t>
            </a:r>
            <a:r>
              <a:rPr dirty="0" smtClean="0" baseline="5423" sz="3000" spc="-14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Te</a:t>
            </a:r>
            <a:r>
              <a:rPr dirty="0" smtClean="0" baseline="5423" sz="3000" spc="4">
                <a:latin typeface="Lucida Sans Unicode"/>
                <a:cs typeface="Lucida Sans Unicode"/>
              </a:rPr>
              <a:t>c</a:t>
            </a:r>
            <a:r>
              <a:rPr dirty="0" smtClean="0" baseline="5423" sz="3000" spc="0">
                <a:latin typeface="Lucida Sans Unicode"/>
                <a:cs typeface="Lucida Sans Unicode"/>
              </a:rPr>
              <a:t>hn</a:t>
            </a:r>
            <a:r>
              <a:rPr dirty="0" smtClean="0" baseline="5423" sz="3000" spc="4">
                <a:latin typeface="Lucida Sans Unicode"/>
                <a:cs typeface="Lucida Sans Unicode"/>
              </a:rPr>
              <a:t>o</a:t>
            </a:r>
            <a:r>
              <a:rPr dirty="0" smtClean="0" baseline="5423" sz="3000" spc="0">
                <a:latin typeface="Lucida Sans Unicode"/>
                <a:cs typeface="Lucida Sans Unicode"/>
              </a:rPr>
              <a:t>l</a:t>
            </a:r>
            <a:r>
              <a:rPr dirty="0" smtClean="0" baseline="5423" sz="3000" spc="-14">
                <a:latin typeface="Lucida Sans Unicode"/>
                <a:cs typeface="Lucida Sans Unicode"/>
              </a:rPr>
              <a:t>o</a:t>
            </a:r>
            <a:r>
              <a:rPr dirty="0" smtClean="0" baseline="5423" sz="3000" spc="0">
                <a:latin typeface="Lucida Sans Unicode"/>
                <a:cs typeface="Lucida Sans Unicode"/>
              </a:rPr>
              <a:t>gy</a:t>
            </a:r>
            <a:r>
              <a:rPr dirty="0" smtClean="0" baseline="5423" sz="3000" spc="-5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Se</a:t>
            </a:r>
            <a:r>
              <a:rPr dirty="0" smtClean="0" baseline="5423" sz="3000" spc="-9">
                <a:latin typeface="Lucida Sans Unicode"/>
                <a:cs typeface="Lucida Sans Unicode"/>
              </a:rPr>
              <a:t>r</a:t>
            </a:r>
            <a:r>
              <a:rPr dirty="0" smtClean="0" baseline="5423" sz="3000" spc="-4">
                <a:latin typeface="Lucida Sans Unicode"/>
                <a:cs typeface="Lucida Sans Unicode"/>
              </a:rPr>
              <a:t>v</a:t>
            </a:r>
            <a:r>
              <a:rPr dirty="0" smtClean="0" baseline="5423" sz="3000" spc="0">
                <a:latin typeface="Lucida Sans Unicode"/>
                <a:cs typeface="Lucida Sans Unicode"/>
              </a:rPr>
              <a:t>ices</a:t>
            </a:r>
            <a:r>
              <a:rPr dirty="0" smtClean="0" baseline="5423" sz="3000" spc="-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(HTS)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-4">
                <a:latin typeface="Lucida Sans Unicode"/>
                <a:cs typeface="Lucida Sans Unicode"/>
              </a:rPr>
              <a:t>i</a:t>
            </a:r>
            <a:r>
              <a:rPr dirty="0" smtClean="0" baseline="5423" sz="3000" spc="0">
                <a:latin typeface="Lucida Sans Unicode"/>
                <a:cs typeface="Lucida Sans Unicode"/>
              </a:rPr>
              <a:t>s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a</a:t>
            </a:r>
            <a:r>
              <a:rPr dirty="0" smtClean="0" baseline="5423" sz="3000" spc="0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d</a:t>
            </a:r>
            <a:r>
              <a:rPr dirty="0" smtClean="0" baseline="5423" sz="3000" spc="-4">
                <a:latin typeface="Lucida Sans Unicode"/>
                <a:cs typeface="Lucida Sans Unicode"/>
              </a:rPr>
              <a:t>e</a:t>
            </a:r>
            <a:r>
              <a:rPr dirty="0" smtClean="0" baseline="5423" sz="3000" spc="0">
                <a:latin typeface="Lucida Sans Unicode"/>
                <a:cs typeface="Lucida Sans Unicode"/>
              </a:rPr>
              <a:t>pa</a:t>
            </a:r>
            <a:r>
              <a:rPr dirty="0" smtClean="0" baseline="5423" sz="3000" spc="-9">
                <a:latin typeface="Lucida Sans Unicode"/>
                <a:cs typeface="Lucida Sans Unicode"/>
              </a:rPr>
              <a:t>r</a:t>
            </a:r>
            <a:r>
              <a:rPr dirty="0" smtClean="0" baseline="5423" sz="3000" spc="-4">
                <a:latin typeface="Lucida Sans Unicode"/>
                <a:cs typeface="Lucida Sans Unicode"/>
              </a:rPr>
              <a:t>t</a:t>
            </a:r>
            <a:r>
              <a:rPr dirty="0" smtClean="0" baseline="5423" sz="3000" spc="0">
                <a:latin typeface="Lucida Sans Unicode"/>
                <a:cs typeface="Lucida Sans Unicode"/>
              </a:rPr>
              <a:t>ment</a:t>
            </a:r>
            <a:r>
              <a:rPr dirty="0" smtClean="0" baseline="5423" sz="3000" spc="-14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of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2074005"/>
            <a:ext cx="4910270" cy="878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69036">
              <a:lnSpc>
                <a:spcPts val="2335"/>
              </a:lnSpc>
              <a:spcBef>
                <a:spcPts val="116"/>
              </a:spcBef>
            </a:pPr>
            <a:r>
              <a:rPr dirty="0" smtClean="0" baseline="7592" sz="3000" spc="0">
                <a:latin typeface="Lucida Sans Unicode"/>
                <a:cs typeface="Lucida Sans Unicode"/>
              </a:rPr>
              <a:t>M</a:t>
            </a:r>
            <a:r>
              <a:rPr dirty="0" smtClean="0" baseline="7592" sz="3000" spc="4">
                <a:latin typeface="Lucida Sans Unicode"/>
                <a:cs typeface="Lucida Sans Unicode"/>
              </a:rPr>
              <a:t>o</a:t>
            </a:r>
            <a:r>
              <a:rPr dirty="0" smtClean="0" baseline="7592" sz="3000" spc="0">
                <a:latin typeface="Lucida Sans Unicode"/>
                <a:cs typeface="Lucida Sans Unicode"/>
              </a:rPr>
              <a:t>u</a:t>
            </a:r>
            <a:r>
              <a:rPr dirty="0" smtClean="0" baseline="7592" sz="3000" spc="9">
                <a:latin typeface="Lucida Sans Unicode"/>
                <a:cs typeface="Lucida Sans Unicode"/>
              </a:rPr>
              <a:t>n</a:t>
            </a:r>
            <a:r>
              <a:rPr dirty="0" smtClean="0" baseline="7592" sz="3000" spc="0">
                <a:latin typeface="Lucida Sans Unicode"/>
                <a:cs typeface="Lucida Sans Unicode"/>
              </a:rPr>
              <a:t>t</a:t>
            </a:r>
            <a:r>
              <a:rPr dirty="0" smtClean="0" baseline="7592" sz="3000" spc="-9">
                <a:latin typeface="Lucida Sans Unicode"/>
                <a:cs typeface="Lucida Sans Unicode"/>
              </a:rPr>
              <a:t>a</a:t>
            </a:r>
            <a:r>
              <a:rPr dirty="0" smtClean="0" baseline="7592" sz="3000" spc="0">
                <a:latin typeface="Lucida Sans Unicode"/>
                <a:cs typeface="Lucida Sans Unicode"/>
              </a:rPr>
              <a:t>i</a:t>
            </a:r>
            <a:r>
              <a:rPr dirty="0" smtClean="0" baseline="7592" sz="3000" spc="-9">
                <a:latin typeface="Lucida Sans Unicode"/>
                <a:cs typeface="Lucida Sans Unicode"/>
              </a:rPr>
              <a:t>n</a:t>
            </a:r>
            <a:r>
              <a:rPr dirty="0" smtClean="0" baseline="7592" sz="3000" spc="4">
                <a:latin typeface="Lucida Sans Unicode"/>
                <a:cs typeface="Lucida Sans Unicode"/>
              </a:rPr>
              <a:t>-</a:t>
            </a:r>
            <a:r>
              <a:rPr dirty="0" smtClean="0" baseline="7592" sz="3000" spc="0">
                <a:latin typeface="Lucida Sans Unicode"/>
                <a:cs typeface="Lucida Sans Unicode"/>
              </a:rPr>
              <a:t>P</a:t>
            </a:r>
            <a:r>
              <a:rPr dirty="0" smtClean="0" baseline="7592" sz="3000" spc="-4">
                <a:latin typeface="Lucida Sans Unicode"/>
                <a:cs typeface="Lucida Sans Unicode"/>
              </a:rPr>
              <a:t>a</a:t>
            </a:r>
            <a:r>
              <a:rPr dirty="0" smtClean="0" baseline="7592" sz="3000" spc="-4">
                <a:latin typeface="Lucida Sans Unicode"/>
                <a:cs typeface="Lucida Sans Unicode"/>
              </a:rPr>
              <a:t>c</a:t>
            </a:r>
            <a:r>
              <a:rPr dirty="0" smtClean="0" baseline="7592" sz="3000" spc="0">
                <a:latin typeface="Lucida Sans Unicode"/>
                <a:cs typeface="Lucida Sans Unicode"/>
              </a:rPr>
              <a:t>i</a:t>
            </a:r>
            <a:r>
              <a:rPr dirty="0" smtClean="0" baseline="7592" sz="3000" spc="-4">
                <a:latin typeface="Lucida Sans Unicode"/>
                <a:cs typeface="Lucida Sans Unicode"/>
              </a:rPr>
              <a:t>f</a:t>
            </a:r>
            <a:r>
              <a:rPr dirty="0" smtClean="0" baseline="7592" sz="3000" spc="0">
                <a:latin typeface="Lucida Sans Unicode"/>
                <a:cs typeface="Lucida Sans Unicode"/>
              </a:rPr>
              <a:t>ic</a:t>
            </a:r>
            <a:r>
              <a:rPr dirty="0" smtClean="0" baseline="7592" sz="3000" spc="-3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Q</a:t>
            </a:r>
            <a:r>
              <a:rPr dirty="0" smtClean="0" baseline="7592" sz="3000" spc="4">
                <a:latin typeface="Lucida Sans Unicode"/>
                <a:cs typeface="Lucida Sans Unicode"/>
              </a:rPr>
              <a:t>u</a:t>
            </a:r>
            <a:r>
              <a:rPr dirty="0" smtClean="0" baseline="7592" sz="3000" spc="0">
                <a:latin typeface="Lucida Sans Unicode"/>
                <a:cs typeface="Lucida Sans Unicode"/>
              </a:rPr>
              <a:t>al</a:t>
            </a:r>
            <a:r>
              <a:rPr dirty="0" smtClean="0" baseline="7592" sz="3000" spc="-9">
                <a:latin typeface="Lucida Sans Unicode"/>
                <a:cs typeface="Lucida Sans Unicode"/>
              </a:rPr>
              <a:t>i</a:t>
            </a:r>
            <a:r>
              <a:rPr dirty="0" smtClean="0" baseline="7592" sz="3000" spc="0">
                <a:latin typeface="Lucida Sans Unicode"/>
                <a:cs typeface="Lucida Sans Unicode"/>
              </a:rPr>
              <a:t>ty</a:t>
            </a:r>
            <a:r>
              <a:rPr dirty="0" smtClean="0" baseline="7592" sz="3000" spc="-19">
                <a:latin typeface="Lucida Sans Unicode"/>
                <a:cs typeface="Lucida Sans Unicode"/>
              </a:rPr>
              <a:t> </a:t>
            </a:r>
            <a:r>
              <a:rPr dirty="0" smtClean="0" baseline="7592" sz="3000" spc="0">
                <a:latin typeface="Lucida Sans Unicode"/>
                <a:cs typeface="Lucida Sans Unicode"/>
              </a:rPr>
              <a:t>Heal</a:t>
            </a:r>
            <a:r>
              <a:rPr dirty="0" smtClean="0" baseline="7592" sz="3000" spc="-9">
                <a:latin typeface="Lucida Sans Unicode"/>
                <a:cs typeface="Lucida Sans Unicode"/>
              </a:rPr>
              <a:t>t</a:t>
            </a:r>
            <a:r>
              <a:rPr dirty="0" smtClean="0" baseline="7592" sz="3000" spc="0">
                <a:latin typeface="Lucida Sans Unicode"/>
                <a:cs typeface="Lucida Sans Unicode"/>
              </a:rPr>
              <a:t>h</a:t>
            </a:r>
            <a:r>
              <a:rPr dirty="0" smtClean="0" baseline="7592" sz="3000" spc="0">
                <a:latin typeface="Lucida Sans Unicode"/>
                <a:cs typeface="Lucida Sans Unicode"/>
              </a:rPr>
              <a:t> </a:t>
            </a:r>
            <a:r>
              <a:rPr dirty="0" smtClean="0" baseline="7592" sz="3000" spc="-9">
                <a:latin typeface="Lucida Sans Unicode"/>
                <a:cs typeface="Lucida Sans Unicode"/>
              </a:rPr>
              <a:t>(</a:t>
            </a:r>
            <a:r>
              <a:rPr dirty="0" smtClean="0" baseline="7592" sz="3000" spc="0">
                <a:latin typeface="Lucida Sans Unicode"/>
                <a:cs typeface="Lucida Sans Unicode"/>
              </a:rPr>
              <a:t>MP).</a:t>
            </a:r>
            <a:endParaRPr sz="2000">
              <a:latin typeface="Lucida Sans Unicode"/>
              <a:cs typeface="Lucida Sans Unicode"/>
            </a:endParaRPr>
          </a:p>
          <a:p>
            <a:pPr marL="269036" marR="38176">
              <a:lnSpc>
                <a:spcPts val="2235"/>
              </a:lnSpc>
            </a:pPr>
            <a:r>
              <a:rPr dirty="0" smtClean="0" baseline="9761" sz="3000" spc="0">
                <a:latin typeface="Lucida Sans Unicode"/>
                <a:cs typeface="Lucida Sans Unicode"/>
              </a:rPr>
              <a:t>M</a:t>
            </a:r>
            <a:r>
              <a:rPr dirty="0" smtClean="0" baseline="9761" sz="3000" spc="4">
                <a:latin typeface="Lucida Sans Unicode"/>
                <a:cs typeface="Lucida Sans Unicode"/>
              </a:rPr>
              <a:t>T</a:t>
            </a:r>
            <a:r>
              <a:rPr dirty="0" smtClean="0" baseline="9761" sz="3000" spc="0">
                <a:latin typeface="Lucida Sans Unicode"/>
                <a:cs typeface="Lucida Sans Unicode"/>
              </a:rPr>
              <a:t>/</a:t>
            </a:r>
            <a:r>
              <a:rPr dirty="0" smtClean="0" baseline="9761" sz="3000" spc="4">
                <a:latin typeface="Lucida Sans Unicode"/>
                <a:cs typeface="Lucida Sans Unicode"/>
              </a:rPr>
              <a:t>W</a:t>
            </a:r>
            <a:r>
              <a:rPr dirty="0" smtClean="0" baseline="9761" sz="3000" spc="0">
                <a:latin typeface="Lucida Sans Unicode"/>
                <a:cs typeface="Lucida Sans Unicode"/>
              </a:rPr>
              <a:t>Y/AK/HI.</a:t>
            </a:r>
            <a:endParaRPr sz="2000">
              <a:latin typeface="Lucida Sans Unicode"/>
              <a:cs typeface="Lucida Sans Unicode"/>
            </a:endParaRPr>
          </a:p>
          <a:p>
            <a:pPr marL="12700" marR="38176">
              <a:lnSpc>
                <a:spcPts val="2350"/>
              </a:lnSpc>
              <a:spcBef>
                <a:spcPts val="5"/>
              </a:spcBef>
            </a:pPr>
            <a:r>
              <a:rPr dirty="0" smtClean="0" baseline="8898" sz="2025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8589" sz="2025" spc="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589" sz="2025" spc="26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4338" sz="3000" spc="0">
                <a:latin typeface="Lucida Sans Unicode"/>
                <a:cs typeface="Lucida Sans Unicode"/>
              </a:rPr>
              <a:t>We</a:t>
            </a:r>
            <a:r>
              <a:rPr dirty="0" smtClean="0" baseline="4338" sz="3000" spc="0">
                <a:latin typeface="Lucida Sans Unicode"/>
                <a:cs typeface="Lucida Sans Unicode"/>
              </a:rPr>
              <a:t> </a:t>
            </a:r>
            <a:r>
              <a:rPr dirty="0" smtClean="0" baseline="4338" sz="3000" spc="0">
                <a:latin typeface="Lucida Sans Unicode"/>
                <a:cs typeface="Lucida Sans Unicode"/>
              </a:rPr>
              <a:t>can</a:t>
            </a:r>
            <a:r>
              <a:rPr dirty="0" smtClean="0" baseline="4338" sz="3000" spc="-14">
                <a:latin typeface="Lucida Sans Unicode"/>
                <a:cs typeface="Lucida Sans Unicode"/>
              </a:rPr>
              <a:t> </a:t>
            </a:r>
            <a:r>
              <a:rPr dirty="0" smtClean="0" baseline="4338" sz="3000" spc="0">
                <a:latin typeface="Lucida Sans Unicode"/>
                <a:cs typeface="Lucida Sans Unicode"/>
              </a:rPr>
              <a:t>help</a:t>
            </a:r>
            <a:r>
              <a:rPr dirty="0" smtClean="0" baseline="4338" sz="3000" spc="-9">
                <a:latin typeface="Lucida Sans Unicode"/>
                <a:cs typeface="Lucida Sans Unicode"/>
              </a:rPr>
              <a:t> </a:t>
            </a:r>
            <a:r>
              <a:rPr dirty="0" smtClean="0" baseline="4338" sz="3000" spc="0">
                <a:latin typeface="Lucida Sans Unicode"/>
                <a:cs typeface="Lucida Sans Unicode"/>
              </a:rPr>
              <a:t>to: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53042" y="2074005"/>
            <a:ext cx="2902522" cy="279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r>
              <a:rPr dirty="0" smtClean="0" baseline="5423" sz="3000" spc="14">
                <a:latin typeface="Lucida Sans Unicode"/>
                <a:cs typeface="Lucida Sans Unicode"/>
              </a:rPr>
              <a:t>M</a:t>
            </a:r>
            <a:r>
              <a:rPr dirty="0" smtClean="0" baseline="5423" sz="3000" spc="4">
                <a:latin typeface="Lucida Sans Unicode"/>
                <a:cs typeface="Lucida Sans Unicode"/>
              </a:rPr>
              <a:t>-</a:t>
            </a:r>
            <a:r>
              <a:rPr dirty="0" smtClean="0" baseline="5423" sz="3000" spc="0">
                <a:latin typeface="Lucida Sans Unicode"/>
                <a:cs typeface="Lucida Sans Unicode"/>
              </a:rPr>
              <a:t>P</a:t>
            </a:r>
            <a:r>
              <a:rPr dirty="0" smtClean="0" baseline="5423" sz="3000" spc="-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is</a:t>
            </a:r>
            <a:r>
              <a:rPr dirty="0" smtClean="0" baseline="5423" sz="3000" spc="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the</a:t>
            </a:r>
            <a:r>
              <a:rPr dirty="0" smtClean="0" baseline="5423" sz="3000" spc="-9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QIN/QIO</a:t>
            </a:r>
            <a:r>
              <a:rPr dirty="0" smtClean="0" baseline="5423" sz="3000" spc="-25">
                <a:latin typeface="Lucida Sans Unicode"/>
                <a:cs typeface="Lucida Sans Unicode"/>
              </a:rPr>
              <a:t> </a:t>
            </a:r>
            <a:r>
              <a:rPr dirty="0" smtClean="0" baseline="5423" sz="3000" spc="0">
                <a:latin typeface="Lucida Sans Unicode"/>
                <a:cs typeface="Lucida Sans Unicode"/>
              </a:rPr>
              <a:t>for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2955519"/>
            <a:ext cx="159970" cy="6184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  <a:p>
            <a:pPr marL="12700" marR="153">
              <a:lnSpc>
                <a:spcPct val="101277"/>
              </a:lnSpc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036" y="2985836"/>
            <a:ext cx="7469338" cy="27878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772">
              <a:lnSpc>
                <a:spcPts val="2525"/>
              </a:lnSpc>
              <a:spcBef>
                <a:spcPts val="126"/>
              </a:spcBef>
            </a:pPr>
            <a:r>
              <a:rPr dirty="0" smtClean="0" baseline="8263" sz="3150" spc="0">
                <a:latin typeface="Lucida Sans Unicode"/>
                <a:cs typeface="Lucida Sans Unicode"/>
              </a:rPr>
              <a:t>Si</a:t>
            </a:r>
            <a:r>
              <a:rPr dirty="0" smtClean="0" baseline="8263" sz="3150" spc="-4">
                <a:latin typeface="Lucida Sans Unicode"/>
                <a:cs typeface="Lucida Sans Unicode"/>
              </a:rPr>
              <a:t>m</a:t>
            </a:r>
            <a:r>
              <a:rPr dirty="0" smtClean="0" baseline="8263" sz="3150" spc="0">
                <a:latin typeface="Lucida Sans Unicode"/>
                <a:cs typeface="Lucida Sans Unicode"/>
              </a:rPr>
              <a:t>pl</a:t>
            </a:r>
            <a:r>
              <a:rPr dirty="0" smtClean="0" baseline="8263" sz="3150" spc="4">
                <a:latin typeface="Lucida Sans Unicode"/>
                <a:cs typeface="Lucida Sans Unicode"/>
              </a:rPr>
              <a:t>i</a:t>
            </a:r>
            <a:r>
              <a:rPr dirty="0" smtClean="0" baseline="8263" sz="3150" spc="0">
                <a:latin typeface="Lucida Sans Unicode"/>
                <a:cs typeface="Lucida Sans Unicode"/>
              </a:rPr>
              <a:t>fy</a:t>
            </a:r>
            <a:r>
              <a:rPr dirty="0" smtClean="0" baseline="8263" sz="3150" spc="0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and</a:t>
            </a:r>
            <a:r>
              <a:rPr dirty="0" smtClean="0" baseline="8263" sz="3150" spc="0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s</a:t>
            </a:r>
            <a:r>
              <a:rPr dirty="0" smtClean="0" baseline="8263" sz="3150" spc="-9">
                <a:latin typeface="Lucida Sans Unicode"/>
                <a:cs typeface="Lucida Sans Unicode"/>
              </a:rPr>
              <a:t>t</a:t>
            </a:r>
            <a:r>
              <a:rPr dirty="0" smtClean="0" baseline="8263" sz="3150" spc="0">
                <a:latin typeface="Lucida Sans Unicode"/>
                <a:cs typeface="Lucida Sans Unicode"/>
              </a:rPr>
              <a:t>rea</a:t>
            </a:r>
            <a:r>
              <a:rPr dirty="0" smtClean="0" baseline="8263" sz="3150" spc="-4">
                <a:latin typeface="Lucida Sans Unicode"/>
                <a:cs typeface="Lucida Sans Unicode"/>
              </a:rPr>
              <a:t>m</a:t>
            </a:r>
            <a:r>
              <a:rPr dirty="0" smtClean="0" baseline="8263" sz="3150" spc="0">
                <a:latin typeface="Lucida Sans Unicode"/>
                <a:cs typeface="Lucida Sans Unicode"/>
              </a:rPr>
              <a:t>l</a:t>
            </a:r>
            <a:r>
              <a:rPr dirty="0" smtClean="0" baseline="8263" sz="3150" spc="4">
                <a:latin typeface="Lucida Sans Unicode"/>
                <a:cs typeface="Lucida Sans Unicode"/>
              </a:rPr>
              <a:t>i</a:t>
            </a:r>
            <a:r>
              <a:rPr dirty="0" smtClean="0" baseline="8263" sz="3150" spc="0">
                <a:latin typeface="Lucida Sans Unicode"/>
                <a:cs typeface="Lucida Sans Unicode"/>
              </a:rPr>
              <a:t>ne</a:t>
            </a:r>
            <a:r>
              <a:rPr dirty="0" smtClean="0" baseline="8263" sz="3150" spc="24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qua</a:t>
            </a:r>
            <a:r>
              <a:rPr dirty="0" smtClean="0" baseline="8263" sz="3150" spc="4">
                <a:latin typeface="Lucida Sans Unicode"/>
                <a:cs typeface="Lucida Sans Unicode"/>
              </a:rPr>
              <a:t>l</a:t>
            </a:r>
            <a:r>
              <a:rPr dirty="0" smtClean="0" baseline="8263" sz="3150" spc="0">
                <a:latin typeface="Lucida Sans Unicode"/>
                <a:cs typeface="Lucida Sans Unicode"/>
              </a:rPr>
              <a:t>ity</a:t>
            </a:r>
            <a:r>
              <a:rPr dirty="0" smtClean="0" baseline="8263" sz="3150" spc="0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rep</a:t>
            </a:r>
            <a:r>
              <a:rPr dirty="0" smtClean="0" baseline="8263" sz="3150" spc="-14">
                <a:latin typeface="Lucida Sans Unicode"/>
                <a:cs typeface="Lucida Sans Unicode"/>
              </a:rPr>
              <a:t>o</a:t>
            </a:r>
            <a:r>
              <a:rPr dirty="0" smtClean="0" baseline="8263" sz="3150" spc="0">
                <a:latin typeface="Lucida Sans Unicode"/>
                <a:cs typeface="Lucida Sans Unicode"/>
              </a:rPr>
              <a:t>rting</a:t>
            </a:r>
            <a:r>
              <a:rPr dirty="0" smtClean="0" baseline="8263" sz="3150" spc="19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require</a:t>
            </a:r>
            <a:r>
              <a:rPr dirty="0" smtClean="0" baseline="8263" sz="3150" spc="-9">
                <a:latin typeface="Lucida Sans Unicode"/>
                <a:cs typeface="Lucida Sans Unicode"/>
              </a:rPr>
              <a:t>m</a:t>
            </a:r>
            <a:r>
              <a:rPr dirty="0" smtClean="0" baseline="8263" sz="3150" spc="-4">
                <a:latin typeface="Lucida Sans Unicode"/>
                <a:cs typeface="Lucida Sans Unicode"/>
              </a:rPr>
              <a:t>e</a:t>
            </a:r>
            <a:r>
              <a:rPr dirty="0" smtClean="0" baseline="8263" sz="3150" spc="0">
                <a:latin typeface="Lucida Sans Unicode"/>
                <a:cs typeface="Lucida Sans Unicode"/>
              </a:rPr>
              <a:t>nts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ts val="3226"/>
              </a:lnSpc>
            </a:pPr>
            <a:r>
              <a:rPr dirty="0" smtClean="0" sz="2100" spc="0">
                <a:latin typeface="Lucida Sans Unicode"/>
                <a:cs typeface="Lucida Sans Unicode"/>
              </a:rPr>
              <a:t>S</a:t>
            </a:r>
            <a:r>
              <a:rPr dirty="0" smtClean="0" sz="2100" spc="-9">
                <a:latin typeface="Lucida Sans Unicode"/>
                <a:cs typeface="Lucida Sans Unicode"/>
              </a:rPr>
              <a:t>t</a:t>
            </a:r>
            <a:r>
              <a:rPr dirty="0" smtClean="0" sz="2100" spc="0">
                <a:latin typeface="Lucida Sans Unicode"/>
                <a:cs typeface="Lucida Sans Unicode"/>
              </a:rPr>
              <a:t>ay</a:t>
            </a:r>
            <a:r>
              <a:rPr dirty="0" smtClean="0" sz="2100" spc="0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cu</a:t>
            </a:r>
            <a:r>
              <a:rPr dirty="0" smtClean="0" sz="2100" spc="9">
                <a:latin typeface="Lucida Sans Unicode"/>
                <a:cs typeface="Lucida Sans Unicode"/>
              </a:rPr>
              <a:t>r</a:t>
            </a:r>
            <a:r>
              <a:rPr dirty="0" smtClean="0" sz="2100" spc="0">
                <a:latin typeface="Lucida Sans Unicode"/>
                <a:cs typeface="Lucida Sans Unicode"/>
              </a:rPr>
              <a:t>rent</a:t>
            </a:r>
            <a:r>
              <a:rPr dirty="0" smtClean="0" sz="2100" spc="0">
                <a:latin typeface="Lucida Sans Unicode"/>
                <a:cs typeface="Lucida Sans Unicode"/>
              </a:rPr>
              <a:t> </a:t>
            </a:r>
            <a:r>
              <a:rPr dirty="0" smtClean="0" sz="2100" spc="-9">
                <a:latin typeface="Lucida Sans Unicode"/>
                <a:cs typeface="Lucida Sans Unicode"/>
              </a:rPr>
              <a:t>o</a:t>
            </a:r>
            <a:r>
              <a:rPr dirty="0" smtClean="0" sz="2100" spc="0">
                <a:latin typeface="Lucida Sans Unicode"/>
                <a:cs typeface="Lucida Sans Unicode"/>
              </a:rPr>
              <a:t>n</a:t>
            </a:r>
            <a:r>
              <a:rPr dirty="0" smtClean="0" sz="2100" spc="0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c</a:t>
            </a:r>
            <a:r>
              <a:rPr dirty="0" smtClean="0" sz="2100" spc="4">
                <a:latin typeface="Lucida Sans Unicode"/>
                <a:cs typeface="Lucida Sans Unicode"/>
              </a:rPr>
              <a:t>h</a:t>
            </a:r>
            <a:r>
              <a:rPr dirty="0" smtClean="0" sz="2100" spc="0">
                <a:latin typeface="Lucida Sans Unicode"/>
                <a:cs typeface="Lucida Sans Unicode"/>
              </a:rPr>
              <a:t>a</a:t>
            </a:r>
            <a:r>
              <a:rPr dirty="0" smtClean="0" sz="2100" spc="4">
                <a:latin typeface="Lucida Sans Unicode"/>
                <a:cs typeface="Lucida Sans Unicode"/>
              </a:rPr>
              <a:t>n</a:t>
            </a:r>
            <a:r>
              <a:rPr dirty="0" smtClean="0" sz="2100" spc="0">
                <a:latin typeface="Lucida Sans Unicode"/>
                <a:cs typeface="Lucida Sans Unicode"/>
              </a:rPr>
              <a:t>gi</a:t>
            </a:r>
            <a:r>
              <a:rPr dirty="0" smtClean="0" sz="2100" spc="4">
                <a:latin typeface="Lucida Sans Unicode"/>
                <a:cs typeface="Lucida Sans Unicode"/>
              </a:rPr>
              <a:t>n</a:t>
            </a:r>
            <a:r>
              <a:rPr dirty="0" smtClean="0" sz="2100" spc="0">
                <a:latin typeface="Lucida Sans Unicode"/>
                <a:cs typeface="Lucida Sans Unicode"/>
              </a:rPr>
              <a:t>g</a:t>
            </a:r>
            <a:r>
              <a:rPr dirty="0" smtClean="0" sz="2100" spc="-29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regul</a:t>
            </a:r>
            <a:r>
              <a:rPr dirty="0" smtClean="0" sz="2100" spc="9">
                <a:latin typeface="Lucida Sans Unicode"/>
                <a:cs typeface="Lucida Sans Unicode"/>
              </a:rPr>
              <a:t>a</a:t>
            </a:r>
            <a:r>
              <a:rPr dirty="0" smtClean="0" sz="2100" spc="0">
                <a:latin typeface="Lucida Sans Unicode"/>
                <a:cs typeface="Lucida Sans Unicode"/>
              </a:rPr>
              <a:t>tions</a:t>
            </a:r>
            <a:r>
              <a:rPr dirty="0" smtClean="0" sz="2100" spc="14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f</a:t>
            </a:r>
            <a:r>
              <a:rPr dirty="0" smtClean="0" sz="2100" spc="-9">
                <a:latin typeface="Lucida Sans Unicode"/>
                <a:cs typeface="Lucida Sans Unicode"/>
              </a:rPr>
              <a:t>o</a:t>
            </a:r>
            <a:r>
              <a:rPr dirty="0" smtClean="0" sz="2100" spc="0">
                <a:latin typeface="Lucida Sans Unicode"/>
                <a:cs typeface="Lucida Sans Unicode"/>
              </a:rPr>
              <a:t>r</a:t>
            </a:r>
            <a:r>
              <a:rPr dirty="0" smtClean="0" sz="2100" spc="9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Mea</a:t>
            </a:r>
            <a:r>
              <a:rPr dirty="0" smtClean="0" sz="2100" spc="4">
                <a:latin typeface="Lucida Sans Unicode"/>
                <a:cs typeface="Lucida Sans Unicode"/>
              </a:rPr>
              <a:t>n</a:t>
            </a:r>
            <a:r>
              <a:rPr dirty="0" smtClean="0" sz="2100" spc="0">
                <a:latin typeface="Lucida Sans Unicode"/>
                <a:cs typeface="Lucida Sans Unicode"/>
              </a:rPr>
              <a:t>i</a:t>
            </a:r>
            <a:r>
              <a:rPr dirty="0" smtClean="0" sz="2100" spc="4">
                <a:latin typeface="Lucida Sans Unicode"/>
                <a:cs typeface="Lucida Sans Unicode"/>
              </a:rPr>
              <a:t>n</a:t>
            </a:r>
            <a:r>
              <a:rPr dirty="0" smtClean="0" sz="2100" spc="0">
                <a:latin typeface="Lucida Sans Unicode"/>
                <a:cs typeface="Lucida Sans Unicode"/>
              </a:rPr>
              <a:t>g</a:t>
            </a:r>
            <a:r>
              <a:rPr dirty="0" smtClean="0" sz="2100" spc="-4">
                <a:latin typeface="Lucida Sans Unicode"/>
                <a:cs typeface="Lucida Sans Unicode"/>
              </a:rPr>
              <a:t>f</a:t>
            </a:r>
            <a:r>
              <a:rPr dirty="0" smtClean="0" sz="2100" spc="0">
                <a:latin typeface="Lucida Sans Unicode"/>
                <a:cs typeface="Lucida Sans Unicode"/>
              </a:rPr>
              <a:t>ul</a:t>
            </a:r>
            <a:r>
              <a:rPr dirty="0" smtClean="0" sz="2100" spc="4">
                <a:latin typeface="Lucida Sans Unicode"/>
                <a:cs typeface="Lucida Sans Unicode"/>
              </a:rPr>
              <a:t> </a:t>
            </a:r>
            <a:r>
              <a:rPr dirty="0" smtClean="0" sz="2100" spc="-4">
                <a:latin typeface="Lucida Sans Unicode"/>
                <a:cs typeface="Lucida Sans Unicode"/>
              </a:rPr>
              <a:t>U</a:t>
            </a:r>
            <a:r>
              <a:rPr dirty="0" smtClean="0" sz="2100" spc="0">
                <a:latin typeface="Lucida Sans Unicode"/>
                <a:cs typeface="Lucida Sans Unicode"/>
              </a:rPr>
              <a:t>s</a:t>
            </a:r>
            <a:r>
              <a:rPr dirty="0" smtClean="0" sz="2100" spc="-9">
                <a:latin typeface="Lucida Sans Unicode"/>
                <a:cs typeface="Lucida Sans Unicode"/>
              </a:rPr>
              <a:t>e</a:t>
            </a:r>
            <a:r>
              <a:rPr dirty="0" smtClean="0" sz="2100" spc="0">
                <a:latin typeface="Lucida Sans Unicode"/>
                <a:cs typeface="Lucida Sans Unicode"/>
              </a:rPr>
              <a:t>,</a:t>
            </a:r>
            <a:r>
              <a:rPr dirty="0" smtClean="0" sz="2100" spc="0">
                <a:latin typeface="Lucida Sans Unicode"/>
                <a:cs typeface="Lucida Sans Unicode"/>
              </a:rPr>
              <a:t> </a:t>
            </a:r>
            <a:endParaRPr sz="2100">
              <a:latin typeface="Lucida Sans Unicode"/>
              <a:cs typeface="Lucida Sans Unicode"/>
            </a:endParaRPr>
          </a:p>
          <a:p>
            <a:pPr marL="12700">
              <a:lnSpc>
                <a:spcPts val="3226"/>
              </a:lnSpc>
            </a:pPr>
            <a:r>
              <a:rPr dirty="0" smtClean="0" sz="2100" spc="0">
                <a:latin typeface="Lucida Sans Unicode"/>
                <a:cs typeface="Lucida Sans Unicode"/>
              </a:rPr>
              <a:t>PQ</a:t>
            </a:r>
            <a:r>
              <a:rPr dirty="0" smtClean="0" sz="2100" spc="4">
                <a:latin typeface="Lucida Sans Unicode"/>
                <a:cs typeface="Lucida Sans Unicode"/>
              </a:rPr>
              <a:t>R</a:t>
            </a:r>
            <a:r>
              <a:rPr dirty="0" smtClean="0" sz="2100" spc="0">
                <a:latin typeface="Lucida Sans Unicode"/>
                <a:cs typeface="Lucida Sans Unicode"/>
              </a:rPr>
              <a:t>S,</a:t>
            </a:r>
            <a:r>
              <a:rPr dirty="0" smtClean="0" sz="2100" spc="-24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M</a:t>
            </a:r>
            <a:r>
              <a:rPr dirty="0" smtClean="0" sz="2100" spc="4">
                <a:latin typeface="Lucida Sans Unicode"/>
                <a:cs typeface="Lucida Sans Unicode"/>
              </a:rPr>
              <a:t>A</a:t>
            </a:r>
            <a:r>
              <a:rPr dirty="0" smtClean="0" sz="2100" spc="0">
                <a:latin typeface="Lucida Sans Unicode"/>
                <a:cs typeface="Lucida Sans Unicode"/>
              </a:rPr>
              <a:t>CR</a:t>
            </a:r>
            <a:r>
              <a:rPr dirty="0" smtClean="0" sz="2100" spc="4">
                <a:latin typeface="Lucida Sans Unicode"/>
                <a:cs typeface="Lucida Sans Unicode"/>
              </a:rPr>
              <a:t>A</a:t>
            </a:r>
            <a:r>
              <a:rPr dirty="0" smtClean="0" sz="2100" spc="0">
                <a:latin typeface="Lucida Sans Unicode"/>
                <a:cs typeface="Lucida Sans Unicode"/>
              </a:rPr>
              <a:t>,</a:t>
            </a:r>
            <a:r>
              <a:rPr dirty="0" smtClean="0" sz="2100" spc="-19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QPP</a:t>
            </a:r>
            <a:r>
              <a:rPr dirty="0" smtClean="0" sz="2100" spc="14">
                <a:latin typeface="Lucida Sans Unicode"/>
                <a:cs typeface="Lucida Sans Unicode"/>
              </a:rPr>
              <a:t> </a:t>
            </a:r>
            <a:r>
              <a:rPr dirty="0" smtClean="0" sz="2100" spc="0">
                <a:latin typeface="Lucida Sans Unicode"/>
                <a:cs typeface="Lucida Sans Unicode"/>
              </a:rPr>
              <a:t>e</a:t>
            </a:r>
            <a:r>
              <a:rPr dirty="0" smtClean="0" sz="2100" spc="-9">
                <a:latin typeface="Lucida Sans Unicode"/>
                <a:cs typeface="Lucida Sans Unicode"/>
              </a:rPr>
              <a:t>t</a:t>
            </a:r>
            <a:r>
              <a:rPr dirty="0" smtClean="0" sz="2100" spc="0">
                <a:latin typeface="Lucida Sans Unicode"/>
                <a:cs typeface="Lucida Sans Unicode"/>
              </a:rPr>
              <a:t>c.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840"/>
              </a:lnSpc>
            </a:pPr>
            <a:r>
              <a:rPr dirty="0" smtClean="0" baseline="7230" sz="3150" spc="0">
                <a:latin typeface="Lucida Sans Unicode"/>
                <a:cs typeface="Lucida Sans Unicode"/>
              </a:rPr>
              <a:t>Simplify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4">
                <a:latin typeface="Lucida Sans Unicode"/>
                <a:cs typeface="Lucida Sans Unicode"/>
              </a:rPr>
              <a:t>H</a:t>
            </a:r>
            <a:r>
              <a:rPr dirty="0" smtClean="0" baseline="7230" sz="3150" spc="0">
                <a:latin typeface="Lucida Sans Unicode"/>
                <a:cs typeface="Lucida Sans Unicode"/>
              </a:rPr>
              <a:t>IPAA</a:t>
            </a:r>
            <a:r>
              <a:rPr dirty="0" smtClean="0" baseline="7230" sz="3150" spc="-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com</a:t>
            </a:r>
            <a:r>
              <a:rPr dirty="0" smtClean="0" baseline="7230" sz="3150" spc="-4">
                <a:latin typeface="Lucida Sans Unicode"/>
                <a:cs typeface="Lucida Sans Unicode"/>
              </a:rPr>
              <a:t>p</a:t>
            </a:r>
            <a:r>
              <a:rPr dirty="0" smtClean="0" baseline="7230" sz="3150" spc="0">
                <a:latin typeface="Lucida Sans Unicode"/>
                <a:cs typeface="Lucida Sans Unicode"/>
              </a:rPr>
              <a:t>l</a:t>
            </a:r>
            <a:r>
              <a:rPr dirty="0" smtClean="0" baseline="7230" sz="3150" spc="9">
                <a:latin typeface="Lucida Sans Unicode"/>
                <a:cs typeface="Lucida Sans Unicode"/>
              </a:rPr>
              <a:t>i</a:t>
            </a:r>
            <a:r>
              <a:rPr dirty="0" smtClean="0" baseline="7230" sz="3150" spc="0">
                <a:latin typeface="Lucida Sans Unicode"/>
                <a:cs typeface="Lucida Sans Unicode"/>
              </a:rPr>
              <a:t>a</a:t>
            </a:r>
            <a:r>
              <a:rPr dirty="0" smtClean="0" baseline="7230" sz="3150" spc="4">
                <a:latin typeface="Lucida Sans Unicode"/>
                <a:cs typeface="Lucida Sans Unicode"/>
              </a:rPr>
              <a:t>n</a:t>
            </a:r>
            <a:r>
              <a:rPr dirty="0" smtClean="0" baseline="7230" sz="3150" spc="0">
                <a:latin typeface="Lucida Sans Unicode"/>
                <a:cs typeface="Lucida Sans Unicode"/>
              </a:rPr>
              <a:t>ce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495"/>
              </a:lnSpc>
            </a:pPr>
            <a:r>
              <a:rPr dirty="0" smtClean="0" baseline="7230" sz="3150" spc="0">
                <a:latin typeface="Lucida Sans Unicode"/>
                <a:cs typeface="Lucida Sans Unicode"/>
              </a:rPr>
              <a:t>Adva</a:t>
            </a:r>
            <a:r>
              <a:rPr dirty="0" smtClean="0" baseline="7230" sz="3150" spc="4">
                <a:latin typeface="Lucida Sans Unicode"/>
                <a:cs typeface="Lucida Sans Unicode"/>
              </a:rPr>
              <a:t>n</a:t>
            </a:r>
            <a:r>
              <a:rPr dirty="0" smtClean="0" baseline="7230" sz="3150" spc="0">
                <a:latin typeface="Lucida Sans Unicode"/>
                <a:cs typeface="Lucida Sans Unicode"/>
              </a:rPr>
              <a:t>ce</a:t>
            </a:r>
            <a:r>
              <a:rPr dirty="0" smtClean="0" baseline="7230" sz="3150" spc="-1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and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lev</a:t>
            </a:r>
            <a:r>
              <a:rPr dirty="0" smtClean="0" baseline="7230" sz="3150" spc="-9">
                <a:latin typeface="Lucida Sans Unicode"/>
                <a:cs typeface="Lucida Sans Unicode"/>
              </a:rPr>
              <a:t>e</a:t>
            </a:r>
            <a:r>
              <a:rPr dirty="0" smtClean="0" baseline="7230" sz="3150" spc="0">
                <a:latin typeface="Lucida Sans Unicode"/>
                <a:cs typeface="Lucida Sans Unicode"/>
              </a:rPr>
              <a:t>r</a:t>
            </a:r>
            <a:r>
              <a:rPr dirty="0" smtClean="0" baseline="7230" sz="3150" spc="4">
                <a:latin typeface="Lucida Sans Unicode"/>
                <a:cs typeface="Lucida Sans Unicode"/>
              </a:rPr>
              <a:t>a</a:t>
            </a:r>
            <a:r>
              <a:rPr dirty="0" smtClean="0" baseline="7230" sz="3150" spc="0">
                <a:latin typeface="Lucida Sans Unicode"/>
                <a:cs typeface="Lucida Sans Unicode"/>
              </a:rPr>
              <a:t>ge</a:t>
            </a:r>
            <a:r>
              <a:rPr dirty="0" smtClean="0" baseline="7230" sz="3150" spc="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y</a:t>
            </a:r>
            <a:r>
              <a:rPr dirty="0" smtClean="0" baseline="7230" sz="3150" spc="-14">
                <a:latin typeface="Lucida Sans Unicode"/>
                <a:cs typeface="Lucida Sans Unicode"/>
              </a:rPr>
              <a:t>o</a:t>
            </a:r>
            <a:r>
              <a:rPr dirty="0" smtClean="0" baseline="7230" sz="3150" spc="0">
                <a:latin typeface="Lucida Sans Unicode"/>
                <a:cs typeface="Lucida Sans Unicode"/>
              </a:rPr>
              <a:t>ur</a:t>
            </a:r>
            <a:r>
              <a:rPr dirty="0" smtClean="0" baseline="7230" sz="3150" spc="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EHR</a:t>
            </a:r>
            <a:r>
              <a:rPr dirty="0" smtClean="0" baseline="7230" sz="3150" spc="-24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usage</a:t>
            </a:r>
            <a:r>
              <a:rPr dirty="0" smtClean="0" baseline="7230" sz="3150" spc="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to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adv</a:t>
            </a:r>
            <a:r>
              <a:rPr dirty="0" smtClean="0" baseline="7230" sz="3150" spc="4">
                <a:latin typeface="Lucida Sans Unicode"/>
                <a:cs typeface="Lucida Sans Unicode"/>
              </a:rPr>
              <a:t>a</a:t>
            </a:r>
            <a:r>
              <a:rPr dirty="0" smtClean="0" baseline="7230" sz="3150" spc="0">
                <a:latin typeface="Lucida Sans Unicode"/>
                <a:cs typeface="Lucida Sans Unicode"/>
              </a:rPr>
              <a:t>nce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care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345"/>
              </a:lnSpc>
            </a:pPr>
            <a:r>
              <a:rPr dirty="0" smtClean="0" baseline="9296" sz="3150" spc="0">
                <a:latin typeface="Lucida Sans Unicode"/>
                <a:cs typeface="Lucida Sans Unicode"/>
              </a:rPr>
              <a:t>d</a:t>
            </a:r>
            <a:r>
              <a:rPr dirty="0" smtClean="0" baseline="9296" sz="3150" spc="-4">
                <a:latin typeface="Lucida Sans Unicode"/>
                <a:cs typeface="Lucida Sans Unicode"/>
              </a:rPr>
              <a:t>e</a:t>
            </a:r>
            <a:r>
              <a:rPr dirty="0" smtClean="0" baseline="9296" sz="3150" spc="0">
                <a:latin typeface="Lucida Sans Unicode"/>
                <a:cs typeface="Lucida Sans Unicode"/>
              </a:rPr>
              <a:t>l</a:t>
            </a:r>
            <a:r>
              <a:rPr dirty="0" smtClean="0" baseline="9296" sz="3150" spc="9">
                <a:latin typeface="Lucida Sans Unicode"/>
                <a:cs typeface="Lucida Sans Unicode"/>
              </a:rPr>
              <a:t>i</a:t>
            </a:r>
            <a:r>
              <a:rPr dirty="0" smtClean="0" baseline="9296" sz="3150" spc="0">
                <a:latin typeface="Lucida Sans Unicode"/>
                <a:cs typeface="Lucida Sans Unicode"/>
              </a:rPr>
              <a:t>very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570"/>
              </a:lnSpc>
              <a:spcBef>
                <a:spcPts val="11"/>
              </a:spcBef>
            </a:pPr>
            <a:r>
              <a:rPr dirty="0" smtClean="0" baseline="8263" sz="3150" spc="0">
                <a:latin typeface="Lucida Sans Unicode"/>
                <a:cs typeface="Lucida Sans Unicode"/>
              </a:rPr>
              <a:t>En</a:t>
            </a:r>
            <a:r>
              <a:rPr dirty="0" smtClean="0" baseline="8263" sz="3150" spc="9">
                <a:latin typeface="Lucida Sans Unicode"/>
                <a:cs typeface="Lucida Sans Unicode"/>
              </a:rPr>
              <a:t>h</a:t>
            </a:r>
            <a:r>
              <a:rPr dirty="0" smtClean="0" baseline="8263" sz="3150" spc="0">
                <a:latin typeface="Lucida Sans Unicode"/>
                <a:cs typeface="Lucida Sans Unicode"/>
              </a:rPr>
              <a:t>a</a:t>
            </a:r>
            <a:r>
              <a:rPr dirty="0" smtClean="0" baseline="8263" sz="3150" spc="4">
                <a:latin typeface="Lucida Sans Unicode"/>
                <a:cs typeface="Lucida Sans Unicode"/>
              </a:rPr>
              <a:t>n</a:t>
            </a:r>
            <a:r>
              <a:rPr dirty="0" smtClean="0" baseline="8263" sz="3150" spc="0">
                <a:latin typeface="Lucida Sans Unicode"/>
                <a:cs typeface="Lucida Sans Unicode"/>
              </a:rPr>
              <a:t>ce</a:t>
            </a:r>
            <a:r>
              <a:rPr dirty="0" smtClean="0" baseline="8263" sz="3150" spc="-39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patient</a:t>
            </a:r>
            <a:r>
              <a:rPr dirty="0" smtClean="0" baseline="8263" sz="3150" spc="14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engag</a:t>
            </a:r>
            <a:r>
              <a:rPr dirty="0" smtClean="0" baseline="8263" sz="3150" spc="-4">
                <a:latin typeface="Lucida Sans Unicode"/>
                <a:cs typeface="Lucida Sans Unicode"/>
              </a:rPr>
              <a:t>e</a:t>
            </a:r>
            <a:r>
              <a:rPr dirty="0" smtClean="0" baseline="8263" sz="3150" spc="0">
                <a:latin typeface="Lucida Sans Unicode"/>
                <a:cs typeface="Lucida Sans Unicode"/>
              </a:rPr>
              <a:t>m</a:t>
            </a:r>
            <a:r>
              <a:rPr dirty="0" smtClean="0" baseline="8263" sz="3150" spc="-9">
                <a:latin typeface="Lucida Sans Unicode"/>
                <a:cs typeface="Lucida Sans Unicode"/>
              </a:rPr>
              <a:t>e</a:t>
            </a:r>
            <a:r>
              <a:rPr dirty="0" smtClean="0" baseline="8263" sz="3150" spc="0">
                <a:latin typeface="Lucida Sans Unicode"/>
                <a:cs typeface="Lucida Sans Unicode"/>
              </a:rPr>
              <a:t>nt</a:t>
            </a:r>
            <a:r>
              <a:rPr dirty="0" smtClean="0" baseline="8263" sz="3150" spc="39">
                <a:latin typeface="Lucida Sans Unicode"/>
                <a:cs typeface="Lucida Sans Unicode"/>
              </a:rPr>
              <a:t> </a:t>
            </a:r>
            <a:r>
              <a:rPr dirty="0" smtClean="0" baseline="8263" sz="3150" spc="0">
                <a:latin typeface="Lucida Sans Unicode"/>
                <a:cs typeface="Lucida Sans Unicode"/>
              </a:rPr>
              <a:t>a</a:t>
            </a:r>
            <a:r>
              <a:rPr dirty="0" smtClean="0" baseline="8263" sz="3150" spc="4">
                <a:latin typeface="Lucida Sans Unicode"/>
                <a:cs typeface="Lucida Sans Unicode"/>
              </a:rPr>
              <a:t>n</a:t>
            </a:r>
            <a:r>
              <a:rPr dirty="0" smtClean="0" baseline="8263" sz="3150" spc="0">
                <a:latin typeface="Lucida Sans Unicode"/>
                <a:cs typeface="Lucida Sans Unicode"/>
              </a:rPr>
              <a:t>d</a:t>
            </a:r>
            <a:r>
              <a:rPr dirty="0" smtClean="0" baseline="8263" sz="3150" spc="0">
                <a:latin typeface="Lucida Sans Unicode"/>
                <a:cs typeface="Lucida Sans Unicode"/>
              </a:rPr>
              <a:t> </a:t>
            </a:r>
            <a:r>
              <a:rPr dirty="0" smtClean="0" baseline="8263" sz="3150" spc="-9">
                <a:latin typeface="Lucida Sans Unicode"/>
                <a:cs typeface="Lucida Sans Unicode"/>
              </a:rPr>
              <a:t>s</a:t>
            </a:r>
            <a:r>
              <a:rPr dirty="0" smtClean="0" baseline="8263" sz="3150" spc="0">
                <a:latin typeface="Lucida Sans Unicode"/>
                <a:cs typeface="Lucida Sans Unicode"/>
              </a:rPr>
              <a:t>atisfa</a:t>
            </a:r>
            <a:r>
              <a:rPr dirty="0" smtClean="0" baseline="8263" sz="3150" spc="4">
                <a:latin typeface="Lucida Sans Unicode"/>
                <a:cs typeface="Lucida Sans Unicode"/>
              </a:rPr>
              <a:t>c</a:t>
            </a:r>
            <a:r>
              <a:rPr dirty="0" smtClean="0" baseline="8263" sz="3150" spc="0">
                <a:latin typeface="Lucida Sans Unicode"/>
                <a:cs typeface="Lucida Sans Unicode"/>
              </a:rPr>
              <a:t>tion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490"/>
              </a:lnSpc>
            </a:pPr>
            <a:r>
              <a:rPr dirty="0" smtClean="0" baseline="7230" sz="3150" spc="0">
                <a:latin typeface="Lucida Sans Unicode"/>
                <a:cs typeface="Lucida Sans Unicode"/>
              </a:rPr>
              <a:t>I</a:t>
            </a:r>
            <a:r>
              <a:rPr dirty="0" smtClean="0" baseline="7230" sz="3150" spc="-9">
                <a:latin typeface="Lucida Sans Unicode"/>
                <a:cs typeface="Lucida Sans Unicode"/>
              </a:rPr>
              <a:t>m</a:t>
            </a:r>
            <a:r>
              <a:rPr dirty="0" smtClean="0" baseline="7230" sz="3150" spc="0">
                <a:latin typeface="Lucida Sans Unicode"/>
                <a:cs typeface="Lucida Sans Unicode"/>
              </a:rPr>
              <a:t>prove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9">
                <a:latin typeface="Lucida Sans Unicode"/>
                <a:cs typeface="Lucida Sans Unicode"/>
              </a:rPr>
              <a:t>h</a:t>
            </a:r>
            <a:r>
              <a:rPr dirty="0" smtClean="0" baseline="7230" sz="3150" spc="0">
                <a:latin typeface="Lucida Sans Unicode"/>
                <a:cs typeface="Lucida Sans Unicode"/>
              </a:rPr>
              <a:t>ealth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-4">
                <a:latin typeface="Lucida Sans Unicode"/>
                <a:cs typeface="Lucida Sans Unicode"/>
              </a:rPr>
              <a:t>o</a:t>
            </a:r>
            <a:r>
              <a:rPr dirty="0" smtClean="0" baseline="7230" sz="3150" spc="0">
                <a:latin typeface="Lucida Sans Unicode"/>
                <a:cs typeface="Lucida Sans Unicode"/>
              </a:rPr>
              <a:t>utco</a:t>
            </a:r>
            <a:r>
              <a:rPr dirty="0" smtClean="0" baseline="7230" sz="3150" spc="-9">
                <a:latin typeface="Lucida Sans Unicode"/>
                <a:cs typeface="Lucida Sans Unicode"/>
              </a:rPr>
              <a:t>m</a:t>
            </a:r>
            <a:r>
              <a:rPr dirty="0" smtClean="0" baseline="7230" sz="3150" spc="0">
                <a:latin typeface="Lucida Sans Unicode"/>
                <a:cs typeface="Lucida Sans Unicode"/>
              </a:rPr>
              <a:t>es</a:t>
            </a:r>
            <a:r>
              <a:rPr dirty="0" smtClean="0" baseline="7230" sz="3150" spc="1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to</a:t>
            </a:r>
            <a:r>
              <a:rPr dirty="0" smtClean="0" baseline="7230" sz="3150" spc="0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maximize</a:t>
            </a:r>
            <a:r>
              <a:rPr dirty="0" smtClean="0" baseline="7230" sz="3150" spc="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v</a:t>
            </a:r>
            <a:r>
              <a:rPr dirty="0" smtClean="0" baseline="7230" sz="3150" spc="4">
                <a:latin typeface="Lucida Sans Unicode"/>
                <a:cs typeface="Lucida Sans Unicode"/>
              </a:rPr>
              <a:t>a</a:t>
            </a:r>
            <a:r>
              <a:rPr dirty="0" smtClean="0" baseline="7230" sz="3150" spc="0">
                <a:latin typeface="Lucida Sans Unicode"/>
                <a:cs typeface="Lucida Sans Unicode"/>
              </a:rPr>
              <a:t>l</a:t>
            </a:r>
            <a:r>
              <a:rPr dirty="0" smtClean="0" baseline="7230" sz="3150" spc="4">
                <a:latin typeface="Lucida Sans Unicode"/>
                <a:cs typeface="Lucida Sans Unicode"/>
              </a:rPr>
              <a:t>u</a:t>
            </a:r>
            <a:r>
              <a:rPr dirty="0" smtClean="0" baseline="7230" sz="3150" spc="0">
                <a:latin typeface="Lucida Sans Unicode"/>
                <a:cs typeface="Lucida Sans Unicode"/>
              </a:rPr>
              <a:t>e</a:t>
            </a:r>
            <a:r>
              <a:rPr dirty="0" smtClean="0" baseline="7230" sz="3150" spc="-9">
                <a:latin typeface="Lucida Sans Unicode"/>
                <a:cs typeface="Lucida Sans Unicode"/>
              </a:rPr>
              <a:t> </a:t>
            </a:r>
            <a:r>
              <a:rPr dirty="0" smtClean="0" baseline="7230" sz="3150" spc="0">
                <a:latin typeface="Lucida Sans Unicode"/>
                <a:cs typeface="Lucida Sans Unicode"/>
              </a:rPr>
              <a:t>based</a:t>
            </a:r>
            <a:endParaRPr sz="2100">
              <a:latin typeface="Lucida Sans Unicode"/>
              <a:cs typeface="Lucida Sans Unicode"/>
            </a:endParaRPr>
          </a:p>
          <a:p>
            <a:pPr marL="12700" marR="48772">
              <a:lnSpc>
                <a:spcPts val="2125"/>
              </a:lnSpc>
            </a:pPr>
            <a:r>
              <a:rPr dirty="0" smtClean="0" baseline="6197" sz="3150" spc="0">
                <a:latin typeface="Lucida Sans Unicode"/>
                <a:cs typeface="Lucida Sans Unicode"/>
              </a:rPr>
              <a:t>p</a:t>
            </a:r>
            <a:r>
              <a:rPr dirty="0" smtClean="0" baseline="6197" sz="3150" spc="-9">
                <a:latin typeface="Lucida Sans Unicode"/>
                <a:cs typeface="Lucida Sans Unicode"/>
              </a:rPr>
              <a:t>e</a:t>
            </a:r>
            <a:r>
              <a:rPr dirty="0" smtClean="0" baseline="6197" sz="3150" spc="0">
                <a:latin typeface="Lucida Sans Unicode"/>
                <a:cs typeface="Lucida Sans Unicode"/>
              </a:rPr>
              <a:t>rf</a:t>
            </a:r>
            <a:r>
              <a:rPr dirty="0" smtClean="0" baseline="6197" sz="3150" spc="-9">
                <a:latin typeface="Lucida Sans Unicode"/>
                <a:cs typeface="Lucida Sans Unicode"/>
              </a:rPr>
              <a:t>o</a:t>
            </a:r>
            <a:r>
              <a:rPr dirty="0" smtClean="0" baseline="6197" sz="3150" spc="0">
                <a:latin typeface="Lucida Sans Unicode"/>
                <a:cs typeface="Lucida Sans Unicode"/>
              </a:rPr>
              <a:t>rmance</a:t>
            </a:r>
            <a:r>
              <a:rPr dirty="0" smtClean="0" baseline="6197" sz="3150" spc="0">
                <a:latin typeface="Lucida Sans Unicode"/>
                <a:cs typeface="Lucida Sans Unicode"/>
              </a:rPr>
              <a:t> </a:t>
            </a:r>
            <a:r>
              <a:rPr dirty="0" smtClean="0" baseline="6197" sz="3150" spc="0">
                <a:latin typeface="Lucida Sans Unicode"/>
                <a:cs typeface="Lucida Sans Unicode"/>
              </a:rPr>
              <a:t>pay</a:t>
            </a:r>
            <a:r>
              <a:rPr dirty="0" smtClean="0" baseline="6197" sz="3150" spc="-14">
                <a:latin typeface="Lucida Sans Unicode"/>
                <a:cs typeface="Lucida Sans Unicode"/>
              </a:rPr>
              <a:t>m</a:t>
            </a:r>
            <a:r>
              <a:rPr dirty="0" smtClean="0" baseline="6197" sz="3150" spc="-4">
                <a:latin typeface="Lucida Sans Unicode"/>
                <a:cs typeface="Lucida Sans Unicode"/>
              </a:rPr>
              <a:t>e</a:t>
            </a:r>
            <a:r>
              <a:rPr dirty="0" smtClean="0" baseline="6197" sz="3150" spc="0">
                <a:latin typeface="Lucida Sans Unicode"/>
                <a:cs typeface="Lucida Sans Unicode"/>
              </a:rPr>
              <a:t>nts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3896080"/>
            <a:ext cx="159970" cy="618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3">
              <a:lnSpc>
                <a:spcPts val="2280"/>
              </a:lnSpc>
              <a:spcBef>
                <a:spcPts val="114"/>
              </a:spcBef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1277"/>
              </a:lnSpc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436" y="4836769"/>
            <a:ext cx="159816" cy="618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80"/>
              </a:lnSpc>
              <a:spcBef>
                <a:spcPts val="114"/>
              </a:spcBef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1277"/>
              </a:lnSpc>
            </a:pPr>
            <a:r>
              <a:rPr dirty="0" smtClean="0" sz="210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30818" y="6582506"/>
            <a:ext cx="124357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0">
                <a:latin typeface="Lucida Sans Unicode"/>
                <a:cs typeface="Lucida Sans Unicode"/>
              </a:rPr>
              <a:t>4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1632204" y="1869948"/>
            <a:ext cx="7328916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33172" y="406907"/>
            <a:ext cx="8375904" cy="768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5668" y="1559638"/>
            <a:ext cx="7912865" cy="191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7548">
              <a:lnSpc>
                <a:spcPts val="2980"/>
              </a:lnSpc>
              <a:spcBef>
                <a:spcPts val="149"/>
              </a:spcBef>
            </a:pPr>
            <a:r>
              <a:rPr dirty="0" smtClean="0" baseline="17666" sz="25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051" sz="2550" spc="24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Sec</a:t>
            </a:r>
            <a:r>
              <a:rPr dirty="0" smtClean="0" baseline="8677" sz="3750" spc="9">
                <a:latin typeface="Lucida Sans Unicode"/>
                <a:cs typeface="Lucida Sans Unicode"/>
              </a:rPr>
              <a:t>t</a:t>
            </a:r>
            <a:r>
              <a:rPr dirty="0" smtClean="0" baseline="8677" sz="3750" spc="0">
                <a:latin typeface="Lucida Sans Unicode"/>
                <a:cs typeface="Lucida Sans Unicode"/>
              </a:rPr>
              <a:t>ion</a:t>
            </a:r>
            <a:r>
              <a:rPr dirty="0" smtClean="0" baseline="8677" sz="3750" spc="-97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1</a:t>
            </a:r>
            <a:r>
              <a:rPr dirty="0" smtClean="0" baseline="8677" sz="3750" spc="9">
                <a:latin typeface="Lucida Sans Unicode"/>
                <a:cs typeface="Lucida Sans Unicode"/>
              </a:rPr>
              <a:t>0</a:t>
            </a:r>
            <a:r>
              <a:rPr dirty="0" smtClean="0" baseline="8677" sz="3750" spc="0">
                <a:latin typeface="Lucida Sans Unicode"/>
                <a:cs typeface="Lucida Sans Unicode"/>
              </a:rPr>
              <a:t>1</a:t>
            </a:r>
            <a:r>
              <a:rPr dirty="0" smtClean="0" baseline="8677" sz="3750" spc="9">
                <a:latin typeface="Lucida Sans Unicode"/>
                <a:cs typeface="Lucida Sans Unicode"/>
              </a:rPr>
              <a:t>(</a:t>
            </a:r>
            <a:r>
              <a:rPr dirty="0" smtClean="0" baseline="8677" sz="3750" spc="0">
                <a:latin typeface="Lucida Sans Unicode"/>
                <a:cs typeface="Lucida Sans Unicode"/>
              </a:rPr>
              <a:t>b)</a:t>
            </a:r>
            <a:r>
              <a:rPr dirty="0" smtClean="0" baseline="8677" sz="3750" spc="9">
                <a:latin typeface="Lucida Sans Unicode"/>
                <a:cs typeface="Lucida Sans Unicode"/>
              </a:rPr>
              <a:t>(</a:t>
            </a:r>
            <a:r>
              <a:rPr dirty="0" smtClean="0" baseline="8677" sz="3750" spc="0">
                <a:latin typeface="Lucida Sans Unicode"/>
                <a:cs typeface="Lucida Sans Unicode"/>
              </a:rPr>
              <a:t>1</a:t>
            </a:r>
            <a:r>
              <a:rPr dirty="0" smtClean="0" baseline="8677" sz="3750" spc="9">
                <a:latin typeface="Lucida Sans Unicode"/>
                <a:cs typeface="Lucida Sans Unicode"/>
              </a:rPr>
              <a:t>)</a:t>
            </a:r>
            <a:r>
              <a:rPr dirty="0" smtClean="0" baseline="8677" sz="3750" spc="0">
                <a:latin typeface="Lucida Sans Unicode"/>
                <a:cs typeface="Lucida Sans Unicode"/>
              </a:rPr>
              <a:t>(A)</a:t>
            </a:r>
            <a:r>
              <a:rPr dirty="0" smtClean="0" baseline="8677" sz="3750" spc="-189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of</a:t>
            </a:r>
            <a:r>
              <a:rPr dirty="0" smtClean="0" baseline="8677" sz="3750" spc="-4">
                <a:latin typeface="Lucida Sans Unicode"/>
                <a:cs typeface="Lucida Sans Unicode"/>
              </a:rPr>
              <a:t> </a:t>
            </a:r>
            <a:r>
              <a:rPr dirty="0" smtClean="0" baseline="8677" sz="3750" spc="4">
                <a:latin typeface="Lucida Sans Unicode"/>
                <a:cs typeface="Lucida Sans Unicode"/>
              </a:rPr>
              <a:t>M</a:t>
            </a:r>
            <a:r>
              <a:rPr dirty="0" smtClean="0" baseline="8677" sz="3750" spc="14">
                <a:latin typeface="Lucida Sans Unicode"/>
                <a:cs typeface="Lucida Sans Unicode"/>
              </a:rPr>
              <a:t>A</a:t>
            </a:r>
            <a:r>
              <a:rPr dirty="0" smtClean="0" baseline="8677" sz="3750" spc="9">
                <a:latin typeface="Lucida Sans Unicode"/>
                <a:cs typeface="Lucida Sans Unicode"/>
              </a:rPr>
              <a:t>C</a:t>
            </a:r>
            <a:r>
              <a:rPr dirty="0" smtClean="0" baseline="8677" sz="3750" spc="0">
                <a:latin typeface="Lucida Sans Unicode"/>
                <a:cs typeface="Lucida Sans Unicode"/>
              </a:rPr>
              <a:t>RA</a:t>
            </a:r>
            <a:r>
              <a:rPr dirty="0" smtClean="0" baseline="8677" sz="3750" spc="-113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amended</a:t>
            </a:r>
            <a:r>
              <a:rPr dirty="0" smtClean="0" baseline="8677" sz="3750" spc="-111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sec</a:t>
            </a:r>
            <a:r>
              <a:rPr dirty="0" smtClean="0" baseline="8677" sz="3750" spc="4">
                <a:latin typeface="Lucida Sans Unicode"/>
                <a:cs typeface="Lucida Sans Unicode"/>
              </a:rPr>
              <a:t>t</a:t>
            </a:r>
            <a:r>
              <a:rPr dirty="0" smtClean="0" baseline="8677" sz="3750" spc="0">
                <a:latin typeface="Lucida Sans Unicode"/>
                <a:cs typeface="Lucida Sans Unicode"/>
              </a:rPr>
              <a:t>ion</a:t>
            </a:r>
            <a:endParaRPr sz="2500">
              <a:latin typeface="Lucida Sans Unicode"/>
              <a:cs typeface="Lucida Sans Unicode"/>
            </a:endParaRPr>
          </a:p>
          <a:p>
            <a:pPr marL="269036">
              <a:lnSpc>
                <a:spcPts val="3000"/>
              </a:lnSpc>
              <a:spcBef>
                <a:spcPts val="0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1</a:t>
            </a:r>
            <a:r>
              <a:rPr dirty="0" smtClean="0" baseline="8677" sz="3750" spc="9">
                <a:latin typeface="Lucida Sans Unicode"/>
                <a:cs typeface="Lucida Sans Unicode"/>
              </a:rPr>
              <a:t>8</a:t>
            </a:r>
            <a:r>
              <a:rPr dirty="0" smtClean="0" baseline="8677" sz="3750" spc="0">
                <a:latin typeface="Lucida Sans Unicode"/>
                <a:cs typeface="Lucida Sans Unicode"/>
              </a:rPr>
              <a:t>4</a:t>
            </a:r>
            <a:r>
              <a:rPr dirty="0" smtClean="0" baseline="8677" sz="3750" spc="9">
                <a:latin typeface="Lucida Sans Unicode"/>
                <a:cs typeface="Lucida Sans Unicode"/>
              </a:rPr>
              <a:t>8</a:t>
            </a:r>
            <a:r>
              <a:rPr dirty="0" smtClean="0" baseline="8677" sz="3750" spc="0">
                <a:latin typeface="Lucida Sans Unicode"/>
                <a:cs typeface="Lucida Sans Unicode"/>
              </a:rPr>
              <a:t>(a)(7)(A)</a:t>
            </a:r>
            <a:r>
              <a:rPr dirty="0" smtClean="0" baseline="8677" sz="3750" spc="-213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of</a:t>
            </a:r>
            <a:r>
              <a:rPr dirty="0" smtClean="0" baseline="8677" sz="3750" spc="-14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9">
                <a:latin typeface="Lucida Sans Unicode"/>
                <a:cs typeface="Lucida Sans Unicode"/>
              </a:rPr>
              <a:t>A</a:t>
            </a:r>
            <a:r>
              <a:rPr dirty="0" smtClean="0" baseline="8677" sz="3750" spc="0">
                <a:latin typeface="Lucida Sans Unicode"/>
                <a:cs typeface="Lucida Sans Unicode"/>
              </a:rPr>
              <a:t>ct</a:t>
            </a:r>
            <a:r>
              <a:rPr dirty="0" smtClean="0" baseline="8677" sz="3750" spc="-39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to</a:t>
            </a:r>
            <a:r>
              <a:rPr dirty="0" smtClean="0" baseline="8677" sz="3750" spc="-9">
                <a:latin typeface="Lucida Sans Unicode"/>
                <a:cs typeface="Lucida Sans Unicode"/>
              </a:rPr>
              <a:t> </a:t>
            </a:r>
            <a:r>
              <a:rPr dirty="0" smtClean="0" baseline="8677" sz="3750" spc="9">
                <a:latin typeface="Lucida Sans Unicode"/>
                <a:cs typeface="Lucida Sans Unicode"/>
              </a:rPr>
              <a:t>s</a:t>
            </a:r>
            <a:r>
              <a:rPr dirty="0" smtClean="0" baseline="8677" sz="3750" spc="9">
                <a:latin typeface="Lucida Sans Unicode"/>
                <a:cs typeface="Lucida Sans Unicode"/>
              </a:rPr>
              <a:t>u</a:t>
            </a:r>
            <a:r>
              <a:rPr dirty="0" smtClean="0" baseline="8677" sz="3750" spc="9">
                <a:latin typeface="Lucida Sans Unicode"/>
                <a:cs typeface="Lucida Sans Unicode"/>
              </a:rPr>
              <a:t>n</a:t>
            </a:r>
            <a:r>
              <a:rPr dirty="0" smtClean="0" baseline="8677" sz="3750" spc="9">
                <a:latin typeface="Lucida Sans Unicode"/>
                <a:cs typeface="Lucida Sans Unicode"/>
              </a:rPr>
              <a:t>s</a:t>
            </a:r>
            <a:r>
              <a:rPr dirty="0" smtClean="0" baseline="8677" sz="3750" spc="9">
                <a:latin typeface="Lucida Sans Unicode"/>
                <a:cs typeface="Lucida Sans Unicode"/>
              </a:rPr>
              <a:t>e</a:t>
            </a:r>
            <a:r>
              <a:rPr dirty="0" smtClean="0" baseline="8677" sz="3750" spc="0">
                <a:latin typeface="Lucida Sans Unicode"/>
                <a:cs typeface="Lucida Sans Unicode"/>
              </a:rPr>
              <a:t>t</a:t>
            </a:r>
            <a:r>
              <a:rPr dirty="0" smtClean="0" baseline="8677" sz="3750" spc="-99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4">
                <a:latin typeface="Lucida Sans Unicode"/>
                <a:cs typeface="Lucida Sans Unicode"/>
              </a:rPr>
              <a:t>m</a:t>
            </a:r>
            <a:r>
              <a:rPr dirty="0" smtClean="0" baseline="8677" sz="3750" spc="9">
                <a:latin typeface="Lucida Sans Unicode"/>
                <a:cs typeface="Lucida Sans Unicode"/>
              </a:rPr>
              <a:t>e</a:t>
            </a:r>
            <a:r>
              <a:rPr dirty="0" smtClean="0" baseline="8677" sz="3750" spc="9">
                <a:latin typeface="Lucida Sans Unicode"/>
                <a:cs typeface="Lucida Sans Unicode"/>
              </a:rPr>
              <a:t>a</a:t>
            </a:r>
            <a:r>
              <a:rPr dirty="0" smtClean="0" baseline="8677" sz="3750" spc="9">
                <a:latin typeface="Lucida Sans Unicode"/>
                <a:cs typeface="Lucida Sans Unicode"/>
              </a:rPr>
              <a:t>n</a:t>
            </a:r>
            <a:r>
              <a:rPr dirty="0" smtClean="0" baseline="8677" sz="3750" spc="4">
                <a:latin typeface="Lucida Sans Unicode"/>
                <a:cs typeface="Lucida Sans Unicode"/>
              </a:rPr>
              <a:t>i</a:t>
            </a:r>
            <a:r>
              <a:rPr dirty="0" smtClean="0" baseline="8677" sz="3750" spc="9">
                <a:latin typeface="Lucida Sans Unicode"/>
                <a:cs typeface="Lucida Sans Unicode"/>
              </a:rPr>
              <a:t>n</a:t>
            </a:r>
            <a:r>
              <a:rPr dirty="0" smtClean="0" baseline="8677" sz="3750" spc="14">
                <a:latin typeface="Lucida Sans Unicode"/>
                <a:cs typeface="Lucida Sans Unicode"/>
              </a:rPr>
              <a:t>g</a:t>
            </a:r>
            <a:r>
              <a:rPr dirty="0" smtClean="0" baseline="8677" sz="3750" spc="0">
                <a:latin typeface="Lucida Sans Unicode"/>
                <a:cs typeface="Lucida Sans Unicode"/>
              </a:rPr>
              <a:t>f</a:t>
            </a:r>
            <a:r>
              <a:rPr dirty="0" smtClean="0" baseline="8677" sz="3750" spc="14">
                <a:latin typeface="Lucida Sans Unicode"/>
                <a:cs typeface="Lucida Sans Unicode"/>
              </a:rPr>
              <a:t>u</a:t>
            </a:r>
            <a:r>
              <a:rPr dirty="0" smtClean="0" baseline="8677" sz="3750" spc="0">
                <a:latin typeface="Lucida Sans Unicode"/>
                <a:cs typeface="Lucida Sans Unicode"/>
              </a:rPr>
              <a:t>l</a:t>
            </a:r>
            <a:endParaRPr sz="2500">
              <a:latin typeface="Lucida Sans Unicode"/>
              <a:cs typeface="Lucida Sans Unicode"/>
            </a:endParaRPr>
          </a:p>
          <a:p>
            <a:pPr marL="269036" marR="32038">
              <a:lnSpc>
                <a:spcPts val="3000"/>
              </a:lnSpc>
            </a:pPr>
            <a:r>
              <a:rPr dirty="0" smtClean="0" baseline="8677" sz="3750" spc="4">
                <a:latin typeface="Lucida Sans Unicode"/>
                <a:cs typeface="Lucida Sans Unicode"/>
              </a:rPr>
              <a:t>u</a:t>
            </a:r>
            <a:r>
              <a:rPr dirty="0" smtClean="0" baseline="8677" sz="3750" spc="9">
                <a:latin typeface="Lucida Sans Unicode"/>
                <a:cs typeface="Lucida Sans Unicode"/>
              </a:rPr>
              <a:t>s</a:t>
            </a:r>
            <a:r>
              <a:rPr dirty="0" smtClean="0" baseline="8677" sz="3750" spc="0">
                <a:latin typeface="Lucida Sans Unicode"/>
                <a:cs typeface="Lucida Sans Unicode"/>
              </a:rPr>
              <a:t>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9">
                <a:latin typeface="Lucida Sans Unicode"/>
                <a:cs typeface="Lucida Sans Unicode"/>
              </a:rPr>
              <a:t>p</a:t>
            </a:r>
            <a:r>
              <a:rPr dirty="0" smtClean="0" baseline="8677" sz="3750" spc="9">
                <a:latin typeface="Lucida Sans Unicode"/>
                <a:cs typeface="Lucida Sans Unicode"/>
              </a:rPr>
              <a:t>a</a:t>
            </a:r>
            <a:r>
              <a:rPr dirty="0" smtClean="0" baseline="8677" sz="3750" spc="9">
                <a:latin typeface="Lucida Sans Unicode"/>
                <a:cs typeface="Lucida Sans Unicode"/>
              </a:rPr>
              <a:t>y</a:t>
            </a:r>
            <a:r>
              <a:rPr dirty="0" smtClean="0" baseline="8677" sz="3750" spc="0">
                <a:latin typeface="Lucida Sans Unicode"/>
                <a:cs typeface="Lucida Sans Unicode"/>
              </a:rPr>
              <a:t>m</a:t>
            </a:r>
            <a:r>
              <a:rPr dirty="0" smtClean="0" baseline="8677" sz="3750" spc="19">
                <a:latin typeface="Lucida Sans Unicode"/>
                <a:cs typeface="Lucida Sans Unicode"/>
              </a:rPr>
              <a:t>e</a:t>
            </a:r>
            <a:r>
              <a:rPr dirty="0" smtClean="0" baseline="8677" sz="3750" spc="4">
                <a:latin typeface="Lucida Sans Unicode"/>
                <a:cs typeface="Lucida Sans Unicode"/>
              </a:rPr>
              <a:t>n</a:t>
            </a:r>
            <a:r>
              <a:rPr dirty="0" smtClean="0" baseline="8677" sz="3750" spc="0">
                <a:latin typeface="Lucida Sans Unicode"/>
                <a:cs typeface="Lucida Sans Unicode"/>
              </a:rPr>
              <a:t>t</a:t>
            </a:r>
            <a:r>
              <a:rPr dirty="0" smtClean="0" baseline="8677" sz="3750" spc="-126">
                <a:latin typeface="Lucida Sans Unicode"/>
                <a:cs typeface="Lucida Sans Unicode"/>
              </a:rPr>
              <a:t> </a:t>
            </a:r>
            <a:r>
              <a:rPr dirty="0" smtClean="0" baseline="8677" sz="3750" spc="9">
                <a:latin typeface="Lucida Sans Unicode"/>
                <a:cs typeface="Lucida Sans Unicode"/>
              </a:rPr>
              <a:t>a</a:t>
            </a:r>
            <a:r>
              <a:rPr dirty="0" smtClean="0" baseline="8677" sz="3750" spc="9">
                <a:latin typeface="Lucida Sans Unicode"/>
                <a:cs typeface="Lucida Sans Unicode"/>
              </a:rPr>
              <a:t>d</a:t>
            </a:r>
            <a:r>
              <a:rPr dirty="0" smtClean="0" baseline="8677" sz="3750" spc="4">
                <a:latin typeface="Lucida Sans Unicode"/>
                <a:cs typeface="Lucida Sans Unicode"/>
              </a:rPr>
              <a:t>j</a:t>
            </a:r>
            <a:r>
              <a:rPr dirty="0" smtClean="0" baseline="8677" sz="3750" spc="4">
                <a:latin typeface="Lucida Sans Unicode"/>
                <a:cs typeface="Lucida Sans Unicode"/>
              </a:rPr>
              <a:t>u</a:t>
            </a:r>
            <a:r>
              <a:rPr dirty="0" smtClean="0" baseline="8677" sz="3750" spc="9">
                <a:latin typeface="Lucida Sans Unicode"/>
                <a:cs typeface="Lucida Sans Unicode"/>
              </a:rPr>
              <a:t>s</a:t>
            </a:r>
            <a:r>
              <a:rPr dirty="0" smtClean="0" baseline="8677" sz="3750" spc="9">
                <a:latin typeface="Lucida Sans Unicode"/>
                <a:cs typeface="Lucida Sans Unicode"/>
              </a:rPr>
              <a:t>t</a:t>
            </a:r>
            <a:r>
              <a:rPr dirty="0" smtClean="0" baseline="8677" sz="3750" spc="0">
                <a:latin typeface="Lucida Sans Unicode"/>
                <a:cs typeface="Lucida Sans Unicode"/>
              </a:rPr>
              <a:t>m</a:t>
            </a:r>
            <a:r>
              <a:rPr dirty="0" smtClean="0" baseline="8677" sz="3750" spc="19">
                <a:latin typeface="Lucida Sans Unicode"/>
                <a:cs typeface="Lucida Sans Unicode"/>
              </a:rPr>
              <a:t>e</a:t>
            </a:r>
            <a:r>
              <a:rPr dirty="0" smtClean="0" baseline="8677" sz="3750" spc="0">
                <a:latin typeface="Lucida Sans Unicode"/>
                <a:cs typeface="Lucida Sans Unicode"/>
              </a:rPr>
              <a:t>nt</a:t>
            </a:r>
            <a:r>
              <a:rPr dirty="0" smtClean="0" baseline="8677" sz="3750" spc="-10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for</a:t>
            </a:r>
            <a:r>
              <a:rPr dirty="0" smtClean="0" baseline="8677" sz="3750" spc="0">
                <a:latin typeface="Lucida Sans Unicode"/>
                <a:cs typeface="Lucida Sans Unicode"/>
              </a:rPr>
              <a:t> </a:t>
            </a:r>
            <a:r>
              <a:rPr dirty="0" smtClean="0" baseline="8677" sz="3750" spc="9">
                <a:latin typeface="Lucida Sans Unicode"/>
                <a:cs typeface="Lucida Sans Unicode"/>
              </a:rPr>
              <a:t>E</a:t>
            </a:r>
            <a:r>
              <a:rPr dirty="0" smtClean="0" baseline="8677" sz="3750" spc="0">
                <a:latin typeface="Lucida Sans Unicode"/>
                <a:cs typeface="Lucida Sans Unicode"/>
              </a:rPr>
              <a:t>Ps</a:t>
            </a:r>
            <a:r>
              <a:rPr dirty="0" smtClean="0" baseline="8677" sz="3750" spc="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at</a:t>
            </a:r>
            <a:r>
              <a:rPr dirty="0" smtClean="0" baseline="8677" sz="3750" spc="-33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end</a:t>
            </a:r>
            <a:r>
              <a:rPr dirty="0" smtClean="0" baseline="8677" sz="3750" spc="-55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of</a:t>
            </a:r>
            <a:r>
              <a:rPr dirty="0" smtClean="0" baseline="8677" sz="3750" spc="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CY</a:t>
            </a:r>
            <a:endParaRPr sz="2500">
              <a:latin typeface="Lucida Sans Unicode"/>
              <a:cs typeface="Lucida Sans Unicode"/>
            </a:endParaRPr>
          </a:p>
          <a:p>
            <a:pPr marL="269036" marR="47548">
              <a:lnSpc>
                <a:spcPts val="3005"/>
              </a:lnSpc>
              <a:spcBef>
                <a:spcPts val="0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2</a:t>
            </a:r>
            <a:r>
              <a:rPr dirty="0" smtClean="0" baseline="8677" sz="3750" spc="9">
                <a:latin typeface="Lucida Sans Unicode"/>
                <a:cs typeface="Lucida Sans Unicode"/>
              </a:rPr>
              <a:t>0</a:t>
            </a:r>
            <a:r>
              <a:rPr dirty="0" smtClean="0" baseline="8677" sz="3750" spc="0">
                <a:latin typeface="Lucida Sans Unicode"/>
                <a:cs typeface="Lucida Sans Unicode"/>
              </a:rPr>
              <a:t>1</a:t>
            </a:r>
            <a:r>
              <a:rPr dirty="0" smtClean="0" baseline="8677" sz="3750" spc="9">
                <a:latin typeface="Lucida Sans Unicode"/>
                <a:cs typeface="Lucida Sans Unicode"/>
              </a:rPr>
              <a:t>8</a:t>
            </a:r>
            <a:r>
              <a:rPr dirty="0" smtClean="0" baseline="8677" sz="3750" spc="0">
                <a:latin typeface="Lucida Sans Unicode"/>
                <a:cs typeface="Lucida Sans Unicode"/>
              </a:rPr>
              <a:t>.</a:t>
            </a:r>
            <a:endParaRPr sz="2500">
              <a:latin typeface="Lucida Sans Unicode"/>
              <a:cs typeface="Lucida Sans Unicode"/>
            </a:endParaRPr>
          </a:p>
          <a:p>
            <a:pPr marL="12700" marR="47548">
              <a:lnSpc>
                <a:spcPts val="3125"/>
              </a:lnSpc>
              <a:spcBef>
                <a:spcPts val="5"/>
              </a:spcBef>
            </a:pPr>
            <a:r>
              <a:rPr dirty="0" smtClean="0" baseline="7066" sz="255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6820" sz="2550" spc="240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Sec</a:t>
            </a:r>
            <a:r>
              <a:rPr dirty="0" smtClean="0" baseline="3470" sz="3750" spc="9">
                <a:latin typeface="Lucida Sans Unicode"/>
                <a:cs typeface="Lucida Sans Unicode"/>
              </a:rPr>
              <a:t>t</a:t>
            </a:r>
            <a:r>
              <a:rPr dirty="0" smtClean="0" baseline="3470" sz="3750" spc="0">
                <a:latin typeface="Lucida Sans Unicode"/>
                <a:cs typeface="Lucida Sans Unicode"/>
              </a:rPr>
              <a:t>ion</a:t>
            </a:r>
            <a:r>
              <a:rPr dirty="0" smtClean="0" baseline="3470" sz="3750" spc="-97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1</a:t>
            </a:r>
            <a:r>
              <a:rPr dirty="0" smtClean="0" baseline="3470" sz="3750" spc="9">
                <a:latin typeface="Lucida Sans Unicode"/>
                <a:cs typeface="Lucida Sans Unicode"/>
              </a:rPr>
              <a:t>0</a:t>
            </a:r>
            <a:r>
              <a:rPr dirty="0" smtClean="0" baseline="3470" sz="3750" spc="0">
                <a:latin typeface="Lucida Sans Unicode"/>
                <a:cs typeface="Lucida Sans Unicode"/>
              </a:rPr>
              <a:t>1</a:t>
            </a:r>
            <a:r>
              <a:rPr dirty="0" smtClean="0" baseline="3470" sz="3750" spc="9">
                <a:latin typeface="Lucida Sans Unicode"/>
                <a:cs typeface="Lucida Sans Unicode"/>
              </a:rPr>
              <a:t>(</a:t>
            </a:r>
            <a:r>
              <a:rPr dirty="0" smtClean="0" baseline="3470" sz="3750" spc="0">
                <a:latin typeface="Lucida Sans Unicode"/>
                <a:cs typeface="Lucida Sans Unicode"/>
              </a:rPr>
              <a:t>c)</a:t>
            </a:r>
            <a:r>
              <a:rPr dirty="0" smtClean="0" baseline="3470" sz="3750" spc="-116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of</a:t>
            </a:r>
            <a:r>
              <a:rPr dirty="0" smtClean="0" baseline="3470" sz="3750" spc="-14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MAC</a:t>
            </a:r>
            <a:r>
              <a:rPr dirty="0" smtClean="0" baseline="3470" sz="3750" spc="9">
                <a:latin typeface="Lucida Sans Unicode"/>
                <a:cs typeface="Lucida Sans Unicode"/>
              </a:rPr>
              <a:t>R</a:t>
            </a:r>
            <a:r>
              <a:rPr dirty="0" smtClean="0" baseline="3470" sz="3750" spc="0">
                <a:latin typeface="Lucida Sans Unicode"/>
                <a:cs typeface="Lucida Sans Unicode"/>
              </a:rPr>
              <a:t>A</a:t>
            </a:r>
            <a:r>
              <a:rPr dirty="0" smtClean="0" baseline="3470" sz="3750" spc="-103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added</a:t>
            </a:r>
            <a:r>
              <a:rPr dirty="0" smtClean="0" baseline="3470" sz="3750" spc="-74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se</a:t>
            </a:r>
            <a:r>
              <a:rPr dirty="0" smtClean="0" baseline="3470" sz="3750" spc="9">
                <a:latin typeface="Lucida Sans Unicode"/>
                <a:cs typeface="Lucida Sans Unicode"/>
              </a:rPr>
              <a:t>c</a:t>
            </a:r>
            <a:r>
              <a:rPr dirty="0" smtClean="0" baseline="3470" sz="3750" spc="0">
                <a:latin typeface="Lucida Sans Unicode"/>
                <a:cs typeface="Lucida Sans Unicode"/>
              </a:rPr>
              <a:t>tion</a:t>
            </a:r>
            <a:r>
              <a:rPr dirty="0" smtClean="0" baseline="3470" sz="3750" spc="-86">
                <a:latin typeface="Lucida Sans Unicode"/>
                <a:cs typeface="Lucida Sans Unicode"/>
              </a:rPr>
              <a:t> </a:t>
            </a:r>
            <a:r>
              <a:rPr dirty="0" smtClean="0" baseline="3470" sz="3750" spc="0">
                <a:latin typeface="Lucida Sans Unicode"/>
                <a:cs typeface="Lucida Sans Unicode"/>
              </a:rPr>
              <a:t>18</a:t>
            </a:r>
            <a:r>
              <a:rPr dirty="0" smtClean="0" baseline="3470" sz="3750" spc="9">
                <a:latin typeface="Lucida Sans Unicode"/>
                <a:cs typeface="Lucida Sans Unicode"/>
              </a:rPr>
              <a:t>4</a:t>
            </a:r>
            <a:r>
              <a:rPr dirty="0" smtClean="0" baseline="3470" sz="3750" spc="0">
                <a:latin typeface="Lucida Sans Unicode"/>
                <a:cs typeface="Lucida Sans Unicode"/>
              </a:rPr>
              <a:t>8</a:t>
            </a:r>
            <a:r>
              <a:rPr dirty="0" smtClean="0" baseline="3470" sz="3750" spc="9">
                <a:latin typeface="Lucida Sans Unicode"/>
                <a:cs typeface="Lucida Sans Unicode"/>
              </a:rPr>
              <a:t>(</a:t>
            </a:r>
            <a:r>
              <a:rPr dirty="0" smtClean="0" baseline="3470" sz="3750" spc="0">
                <a:latin typeface="Lucida Sans Unicode"/>
                <a:cs typeface="Lucida Sans Unicode"/>
              </a:rPr>
              <a:t>q)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004" y="3516835"/>
            <a:ext cx="999778" cy="1104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3479">
              <a:lnSpc>
                <a:spcPts val="2980"/>
              </a:lnSpc>
              <a:spcBef>
                <a:spcPts val="149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of</a:t>
            </a:r>
            <a:r>
              <a:rPr dirty="0" smtClean="0" baseline="8677" sz="3750" spc="-24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endParaRPr sz="2500">
              <a:latin typeface="Lucida Sans Unicode"/>
              <a:cs typeface="Lucida Sans Unicode"/>
            </a:endParaRPr>
          </a:p>
          <a:p>
            <a:pPr marL="12700" marR="31202">
              <a:lnSpc>
                <a:spcPts val="3000"/>
              </a:lnSpc>
              <a:spcBef>
                <a:spcPts val="0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Bas</a:t>
            </a:r>
            <a:r>
              <a:rPr dirty="0" smtClean="0" baseline="8677" sz="3750" spc="4">
                <a:latin typeface="Lucida Sans Unicode"/>
                <a:cs typeface="Lucida Sans Unicode"/>
              </a:rPr>
              <a:t>e</a:t>
            </a:r>
            <a:r>
              <a:rPr dirty="0" smtClean="0" baseline="8677" sz="3750" spc="0">
                <a:latin typeface="Lucida Sans Unicode"/>
                <a:cs typeface="Lucida Sans Unicode"/>
              </a:rPr>
              <a:t>d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ts val="2715"/>
              </a:lnSpc>
            </a:pPr>
            <a:r>
              <a:rPr dirty="0" smtClean="0" baseline="4338" sz="3750" spc="0">
                <a:latin typeface="Lucida Sans Unicode"/>
                <a:cs typeface="Lucida Sans Unicode"/>
              </a:rPr>
              <a:t>would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95140" y="3516835"/>
            <a:ext cx="6713505" cy="110464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160">
              <a:lnSpc>
                <a:spcPts val="2980"/>
              </a:lnSpc>
              <a:spcBef>
                <a:spcPts val="149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Act</a:t>
            </a:r>
            <a:r>
              <a:rPr dirty="0" smtClean="0" baseline="8677" sz="3750" spc="-39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requiring</a:t>
            </a:r>
            <a:r>
              <a:rPr dirty="0" smtClean="0" baseline="8677" sz="3750" spc="-91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establish</a:t>
            </a:r>
            <a:r>
              <a:rPr dirty="0" smtClean="0" baseline="8677" sz="3750" spc="-4">
                <a:latin typeface="Lucida Sans Unicode"/>
                <a:cs typeface="Lucida Sans Unicode"/>
              </a:rPr>
              <a:t>m</a:t>
            </a:r>
            <a:r>
              <a:rPr dirty="0" smtClean="0" baseline="8677" sz="3750" spc="0">
                <a:latin typeface="Lucida Sans Unicode"/>
                <a:cs typeface="Lucida Sans Unicode"/>
              </a:rPr>
              <a:t>ent</a:t>
            </a:r>
            <a:r>
              <a:rPr dirty="0" smtClean="0" baseline="8677" sz="3750" spc="-145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of</a:t>
            </a:r>
            <a:r>
              <a:rPr dirty="0" smtClean="0" baseline="8677" sz="3750" spc="-14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a</a:t>
            </a:r>
            <a:r>
              <a:rPr dirty="0" smtClean="0" baseline="8677" sz="3750" spc="-13">
                <a:latin typeface="Lucida Sans Unicode"/>
                <a:cs typeface="Lucida Sans Unicode"/>
              </a:rPr>
              <a:t> </a:t>
            </a:r>
            <a:r>
              <a:rPr dirty="0" smtClean="0" baseline="8677" sz="3750" spc="-9">
                <a:latin typeface="Lucida Sans Unicode"/>
                <a:cs typeface="Lucida Sans Unicode"/>
              </a:rPr>
              <a:t>M</a:t>
            </a:r>
            <a:r>
              <a:rPr dirty="0" smtClean="0" baseline="8677" sz="3750" spc="0">
                <a:latin typeface="Lucida Sans Unicode"/>
                <a:cs typeface="Lucida Sans Unicode"/>
              </a:rPr>
              <a:t>eri</a:t>
            </a:r>
            <a:r>
              <a:rPr dirty="0" smtClean="0" baseline="8677" sz="3750" spc="14">
                <a:latin typeface="Lucida Sans Unicode"/>
                <a:cs typeface="Lucida Sans Unicode"/>
              </a:rPr>
              <a:t>t</a:t>
            </a:r>
            <a:r>
              <a:rPr dirty="0" smtClean="0" baseline="8677" sz="3750" spc="0">
                <a:latin typeface="Lucida Sans Unicode"/>
                <a:cs typeface="Lucida Sans Unicode"/>
              </a:rPr>
              <a:t>-</a:t>
            </a:r>
            <a:endParaRPr sz="2500">
              <a:latin typeface="Lucida Sans Unicode"/>
              <a:cs typeface="Lucida Sans Unicode"/>
            </a:endParaRPr>
          </a:p>
          <a:p>
            <a:pPr marL="12700" marR="47548">
              <a:lnSpc>
                <a:spcPts val="3000"/>
              </a:lnSpc>
              <a:spcBef>
                <a:spcPts val="0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Incenti</a:t>
            </a:r>
            <a:r>
              <a:rPr dirty="0" smtClean="0" baseline="8677" sz="3750" spc="9">
                <a:latin typeface="Lucida Sans Unicode"/>
                <a:cs typeface="Lucida Sans Unicode"/>
              </a:rPr>
              <a:t>v</a:t>
            </a:r>
            <a:r>
              <a:rPr dirty="0" smtClean="0" baseline="8677" sz="3750" spc="0">
                <a:latin typeface="Lucida Sans Unicode"/>
                <a:cs typeface="Lucida Sans Unicode"/>
              </a:rPr>
              <a:t>e</a:t>
            </a:r>
            <a:r>
              <a:rPr dirty="0" smtClean="0" baseline="8677" sz="3750" spc="-108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Pa</a:t>
            </a:r>
            <a:r>
              <a:rPr dirty="0" smtClean="0" baseline="8677" sz="3750" spc="9">
                <a:latin typeface="Lucida Sans Unicode"/>
                <a:cs typeface="Lucida Sans Unicode"/>
              </a:rPr>
              <a:t>y</a:t>
            </a:r>
            <a:r>
              <a:rPr dirty="0" smtClean="0" baseline="8677" sz="3750" spc="0">
                <a:latin typeface="Lucida Sans Unicode"/>
                <a:cs typeface="Lucida Sans Unicode"/>
              </a:rPr>
              <a:t>ment</a:t>
            </a:r>
            <a:r>
              <a:rPr dirty="0" smtClean="0" baseline="8677" sz="3750" spc="-102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Syst</a:t>
            </a:r>
            <a:r>
              <a:rPr dirty="0" smtClean="0" baseline="8677" sz="3750" spc="9">
                <a:latin typeface="Lucida Sans Unicode"/>
                <a:cs typeface="Lucida Sans Unicode"/>
              </a:rPr>
              <a:t>e</a:t>
            </a:r>
            <a:r>
              <a:rPr dirty="0" smtClean="0" baseline="8677" sz="3750" spc="0">
                <a:latin typeface="Lucida Sans Unicode"/>
                <a:cs typeface="Lucida Sans Unicode"/>
              </a:rPr>
              <a:t>m</a:t>
            </a:r>
            <a:r>
              <a:rPr dirty="0" smtClean="0" baseline="8677" sz="3750" spc="-85">
                <a:latin typeface="Lucida Sans Unicode"/>
                <a:cs typeface="Lucida Sans Unicode"/>
              </a:rPr>
              <a:t> </a:t>
            </a:r>
            <a:r>
              <a:rPr dirty="0" smtClean="0" baseline="8677" sz="3750" spc="19">
                <a:latin typeface="Lucida Sans Unicode"/>
                <a:cs typeface="Lucida Sans Unicode"/>
              </a:rPr>
              <a:t>(</a:t>
            </a:r>
            <a:r>
              <a:rPr dirty="0" smtClean="0" baseline="8677" sz="3750" spc="4">
                <a:latin typeface="Lucida Sans Unicode"/>
                <a:cs typeface="Lucida Sans Unicode"/>
              </a:rPr>
              <a:t>M</a:t>
            </a:r>
            <a:r>
              <a:rPr dirty="0" smtClean="0" baseline="8677" sz="3750" spc="9">
                <a:latin typeface="Lucida Sans Unicode"/>
                <a:cs typeface="Lucida Sans Unicode"/>
              </a:rPr>
              <a:t>I</a:t>
            </a:r>
            <a:r>
              <a:rPr dirty="0" smtClean="0" baseline="8677" sz="3750" spc="9">
                <a:latin typeface="Lucida Sans Unicode"/>
                <a:cs typeface="Lucida Sans Unicode"/>
              </a:rPr>
              <a:t>P</a:t>
            </a:r>
            <a:r>
              <a:rPr dirty="0" smtClean="0" baseline="8677" sz="3750" spc="25">
                <a:latin typeface="Lucida Sans Unicode"/>
                <a:cs typeface="Lucida Sans Unicode"/>
              </a:rPr>
              <a:t>S</a:t>
            </a:r>
            <a:r>
              <a:rPr dirty="0" smtClean="0" baseline="8677" sz="3750" spc="0">
                <a:latin typeface="Lucida Sans Unicode"/>
                <a:cs typeface="Lucida Sans Unicode"/>
              </a:rPr>
              <a:t>),</a:t>
            </a:r>
            <a:r>
              <a:rPr dirty="0" smtClean="0" baseline="8677" sz="3750" spc="-125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wh</a:t>
            </a:r>
            <a:r>
              <a:rPr dirty="0" smtClean="0" baseline="8677" sz="3750" spc="-4">
                <a:latin typeface="Lucida Sans Unicode"/>
                <a:cs typeface="Lucida Sans Unicode"/>
              </a:rPr>
              <a:t>i</a:t>
            </a:r>
            <a:r>
              <a:rPr dirty="0" smtClean="0" baseline="8677" sz="3750" spc="0">
                <a:latin typeface="Lucida Sans Unicode"/>
                <a:cs typeface="Lucida Sans Unicode"/>
              </a:rPr>
              <a:t>ch</a:t>
            </a:r>
            <a:endParaRPr sz="2500">
              <a:latin typeface="Lucida Sans Unicode"/>
              <a:cs typeface="Lucida Sans Unicode"/>
            </a:endParaRPr>
          </a:p>
          <a:p>
            <a:pPr marL="46689" marR="47548">
              <a:lnSpc>
                <a:spcPts val="2715"/>
              </a:lnSpc>
            </a:pPr>
            <a:r>
              <a:rPr dirty="0" smtClean="0" baseline="4338" sz="3750" spc="4">
                <a:latin typeface="Lucida Sans Unicode"/>
                <a:cs typeface="Lucida Sans Unicode"/>
              </a:rPr>
              <a:t>i</a:t>
            </a:r>
            <a:r>
              <a:rPr dirty="0" smtClean="0" baseline="4338" sz="3750" spc="9">
                <a:latin typeface="Lucida Sans Unicode"/>
                <a:cs typeface="Lucida Sans Unicode"/>
              </a:rPr>
              <a:t>n</a:t>
            </a:r>
            <a:r>
              <a:rPr dirty="0" smtClean="0" baseline="4338" sz="3750" spc="14">
                <a:latin typeface="Lucida Sans Unicode"/>
                <a:cs typeface="Lucida Sans Unicode"/>
              </a:rPr>
              <a:t>c</a:t>
            </a:r>
            <a:r>
              <a:rPr dirty="0" smtClean="0" baseline="4338" sz="3750" spc="9">
                <a:latin typeface="Lucida Sans Unicode"/>
                <a:cs typeface="Lucida Sans Unicode"/>
              </a:rPr>
              <a:t>o</a:t>
            </a:r>
            <a:r>
              <a:rPr dirty="0" smtClean="0" baseline="4338" sz="3750" spc="4">
                <a:latin typeface="Lucida Sans Unicode"/>
                <a:cs typeface="Lucida Sans Unicode"/>
              </a:rPr>
              <a:t>r</a:t>
            </a:r>
            <a:r>
              <a:rPr dirty="0" smtClean="0" baseline="4338" sz="3750" spc="9">
                <a:latin typeface="Lucida Sans Unicode"/>
                <a:cs typeface="Lucida Sans Unicode"/>
              </a:rPr>
              <a:t>p</a:t>
            </a:r>
            <a:r>
              <a:rPr dirty="0" smtClean="0" baseline="4338" sz="3750" spc="0">
                <a:latin typeface="Lucida Sans Unicode"/>
                <a:cs typeface="Lucida Sans Unicode"/>
              </a:rPr>
              <a:t>or</a:t>
            </a:r>
            <a:r>
              <a:rPr dirty="0" smtClean="0" baseline="4338" sz="3750" spc="14">
                <a:latin typeface="Lucida Sans Unicode"/>
                <a:cs typeface="Lucida Sans Unicode"/>
              </a:rPr>
              <a:t>a</a:t>
            </a:r>
            <a:r>
              <a:rPr dirty="0" smtClean="0" baseline="4338" sz="3750" spc="0">
                <a:latin typeface="Lucida Sans Unicode"/>
                <a:cs typeface="Lucida Sans Unicode"/>
              </a:rPr>
              <a:t>te</a:t>
            </a:r>
            <a:r>
              <a:rPr dirty="0" smtClean="0" baseline="4338" sz="3750" spc="-159">
                <a:latin typeface="Lucida Sans Unicode"/>
                <a:cs typeface="Lucida Sans Unicode"/>
              </a:rPr>
              <a:t> </a:t>
            </a:r>
            <a:r>
              <a:rPr dirty="0" smtClean="0" baseline="4338" sz="3750" spc="4">
                <a:latin typeface="Lucida Sans Unicode"/>
                <a:cs typeface="Lucida Sans Unicode"/>
              </a:rPr>
              <a:t>m</a:t>
            </a:r>
            <a:r>
              <a:rPr dirty="0" smtClean="0" baseline="4338" sz="3750" spc="9">
                <a:latin typeface="Lucida Sans Unicode"/>
                <a:cs typeface="Lucida Sans Unicode"/>
              </a:rPr>
              <a:t>e</a:t>
            </a:r>
            <a:r>
              <a:rPr dirty="0" smtClean="0" baseline="4338" sz="3750" spc="9">
                <a:latin typeface="Lucida Sans Unicode"/>
                <a:cs typeface="Lucida Sans Unicode"/>
              </a:rPr>
              <a:t>a</a:t>
            </a:r>
            <a:r>
              <a:rPr dirty="0" smtClean="0" baseline="4338" sz="3750" spc="9">
                <a:latin typeface="Lucida Sans Unicode"/>
                <a:cs typeface="Lucida Sans Unicode"/>
              </a:rPr>
              <a:t>n</a:t>
            </a:r>
            <a:r>
              <a:rPr dirty="0" smtClean="0" baseline="4338" sz="3750" spc="4">
                <a:latin typeface="Lucida Sans Unicode"/>
                <a:cs typeface="Lucida Sans Unicode"/>
              </a:rPr>
              <a:t>i</a:t>
            </a:r>
            <a:r>
              <a:rPr dirty="0" smtClean="0" baseline="4338" sz="3750" spc="9">
                <a:latin typeface="Lucida Sans Unicode"/>
                <a:cs typeface="Lucida Sans Unicode"/>
              </a:rPr>
              <a:t>n</a:t>
            </a:r>
            <a:r>
              <a:rPr dirty="0" smtClean="0" baseline="4338" sz="3750" spc="14">
                <a:latin typeface="Lucida Sans Unicode"/>
                <a:cs typeface="Lucida Sans Unicode"/>
              </a:rPr>
              <a:t>g</a:t>
            </a:r>
            <a:r>
              <a:rPr dirty="0" smtClean="0" baseline="4338" sz="3750" spc="0">
                <a:latin typeface="Lucida Sans Unicode"/>
                <a:cs typeface="Lucida Sans Unicode"/>
              </a:rPr>
              <a:t>f</a:t>
            </a:r>
            <a:r>
              <a:rPr dirty="0" smtClean="0" baseline="4338" sz="3750" spc="14">
                <a:latin typeface="Lucida Sans Unicode"/>
                <a:cs typeface="Lucida Sans Unicode"/>
              </a:rPr>
              <a:t>u</a:t>
            </a:r>
            <a:r>
              <a:rPr dirty="0" smtClean="0" baseline="4338" sz="3750" spc="0">
                <a:latin typeface="Lucida Sans Unicode"/>
                <a:cs typeface="Lucida Sans Unicode"/>
              </a:rPr>
              <a:t>l</a:t>
            </a:r>
            <a:r>
              <a:rPr dirty="0" smtClean="0" baseline="4338" sz="3750" spc="-181">
                <a:latin typeface="Lucida Sans Unicode"/>
                <a:cs typeface="Lucida Sans Unicode"/>
              </a:rPr>
              <a:t> </a:t>
            </a:r>
            <a:r>
              <a:rPr dirty="0" smtClean="0" baseline="4338" sz="3750" spc="9">
                <a:latin typeface="Lucida Sans Unicode"/>
                <a:cs typeface="Lucida Sans Unicode"/>
              </a:rPr>
              <a:t>u</a:t>
            </a:r>
            <a:r>
              <a:rPr dirty="0" smtClean="0" baseline="4338" sz="3750" spc="9">
                <a:latin typeface="Lucida Sans Unicode"/>
                <a:cs typeface="Lucida Sans Unicode"/>
              </a:rPr>
              <a:t>s</a:t>
            </a:r>
            <a:r>
              <a:rPr dirty="0" smtClean="0" baseline="4338" sz="3750" spc="9">
                <a:latin typeface="Lucida Sans Unicode"/>
                <a:cs typeface="Lucida Sans Unicode"/>
              </a:rPr>
              <a:t>e</a:t>
            </a:r>
            <a:r>
              <a:rPr dirty="0" smtClean="0" baseline="4338" sz="3750" spc="0">
                <a:latin typeface="Lucida Sans Unicode"/>
                <a:cs typeface="Lucida Sans Unicode"/>
              </a:rPr>
              <a:t>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5668" y="5141836"/>
            <a:ext cx="6996772" cy="7235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85"/>
              </a:lnSpc>
              <a:spcBef>
                <a:spcPts val="149"/>
              </a:spcBef>
            </a:pPr>
            <a:r>
              <a:rPr dirty="0" smtClean="0" baseline="8677" sz="3750" spc="0">
                <a:latin typeface="Lucida Sans Unicode"/>
                <a:cs typeface="Lucida Sans Unicode"/>
              </a:rPr>
              <a:t>*This</a:t>
            </a:r>
            <a:r>
              <a:rPr dirty="0" smtClean="0" baseline="8677" sz="3750" spc="-14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in</a:t>
            </a:r>
            <a:r>
              <a:rPr dirty="0" smtClean="0" baseline="8677" sz="3750" spc="-9">
                <a:latin typeface="Lucida Sans Unicode"/>
                <a:cs typeface="Lucida Sans Unicode"/>
              </a:rPr>
              <a:t>f</a:t>
            </a:r>
            <a:r>
              <a:rPr dirty="0" smtClean="0" baseline="8677" sz="3750" spc="0">
                <a:latin typeface="Lucida Sans Unicode"/>
                <a:cs typeface="Lucida Sans Unicode"/>
              </a:rPr>
              <a:t>ormation</a:t>
            </a:r>
            <a:r>
              <a:rPr dirty="0" smtClean="0" baseline="8677" sz="3750" spc="-8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was</a:t>
            </a:r>
            <a:r>
              <a:rPr dirty="0" smtClean="0" baseline="8677" sz="3750" spc="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released</a:t>
            </a:r>
            <a:r>
              <a:rPr dirty="0" smtClean="0" baseline="8677" sz="3750" spc="-116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in</a:t>
            </a:r>
            <a:r>
              <a:rPr dirty="0" smtClean="0" baseline="8677" sz="3750" spc="0">
                <a:latin typeface="Lucida Sans Unicode"/>
                <a:cs typeface="Lucida Sans Unicode"/>
              </a:rPr>
              <a:t> </a:t>
            </a:r>
            <a:r>
              <a:rPr dirty="0" smtClean="0" baseline="8677" sz="3750" spc="0">
                <a:latin typeface="Lucida Sans Unicode"/>
                <a:cs typeface="Lucida Sans Unicode"/>
              </a:rPr>
              <a:t>the</a:t>
            </a:r>
            <a:r>
              <a:rPr dirty="0" smtClean="0" baseline="8677" sz="3750" spc="-38">
                <a:latin typeface="Lucida Sans Unicode"/>
                <a:cs typeface="Lucida Sans Unicode"/>
              </a:rPr>
              <a:t> </a:t>
            </a:r>
            <a:r>
              <a:rPr dirty="0" smtClean="0" baseline="8677" sz="3750" spc="-9">
                <a:latin typeface="Lucida Sans Unicode"/>
                <a:cs typeface="Lucida Sans Unicode"/>
              </a:rPr>
              <a:t>f</a:t>
            </a:r>
            <a:r>
              <a:rPr dirty="0" smtClean="0" baseline="8677" sz="3750" spc="0">
                <a:latin typeface="Lucida Sans Unicode"/>
                <a:cs typeface="Lucida Sans Unicode"/>
              </a:rPr>
              <a:t>ederal</a:t>
            </a:r>
            <a:endParaRPr sz="2500">
              <a:latin typeface="Lucida Sans Unicode"/>
              <a:cs typeface="Lucida Sans Unicode"/>
            </a:endParaRPr>
          </a:p>
          <a:p>
            <a:pPr marL="269036" marR="47594">
              <a:lnSpc>
                <a:spcPts val="2715"/>
              </a:lnSpc>
            </a:pPr>
            <a:r>
              <a:rPr dirty="0" smtClean="0" baseline="4338" sz="3750" spc="0">
                <a:latin typeface="Lucida Sans Unicode"/>
                <a:cs typeface="Lucida Sans Unicode"/>
              </a:rPr>
              <a:t>register</a:t>
            </a:r>
            <a:r>
              <a:rPr dirty="0" smtClean="0" baseline="4338" sz="3750" spc="-93">
                <a:latin typeface="Lucida Sans Unicode"/>
                <a:cs typeface="Lucida Sans Unicode"/>
              </a:rPr>
              <a:t> </a:t>
            </a:r>
            <a:r>
              <a:rPr dirty="0" smtClean="0" baseline="4338" sz="3750" spc="0">
                <a:latin typeface="Lucida Sans Unicode"/>
                <a:cs typeface="Lucida Sans Unicode"/>
              </a:rPr>
              <a:t>in</a:t>
            </a:r>
            <a:r>
              <a:rPr dirty="0" smtClean="0" baseline="4338" sz="3750" spc="-22">
                <a:latin typeface="Lucida Sans Unicode"/>
                <a:cs typeface="Lucida Sans Unicode"/>
              </a:rPr>
              <a:t> </a:t>
            </a:r>
            <a:r>
              <a:rPr dirty="0" smtClean="0" baseline="4338" sz="3750" spc="0">
                <a:latin typeface="Lucida Sans Unicode"/>
                <a:cs typeface="Lucida Sans Unicode"/>
              </a:rPr>
              <a:t>O</a:t>
            </a:r>
            <a:r>
              <a:rPr dirty="0" smtClean="0" baseline="4338" sz="3750" spc="4">
                <a:latin typeface="Lucida Sans Unicode"/>
                <a:cs typeface="Lucida Sans Unicode"/>
              </a:rPr>
              <a:t>c</a:t>
            </a:r>
            <a:r>
              <a:rPr dirty="0" smtClean="0" baseline="4338" sz="3750" spc="0">
                <a:latin typeface="Lucida Sans Unicode"/>
                <a:cs typeface="Lucida Sans Unicode"/>
              </a:rPr>
              <a:t>t</a:t>
            </a:r>
            <a:r>
              <a:rPr dirty="0" smtClean="0" baseline="4338" sz="3750" spc="-61">
                <a:latin typeface="Lucida Sans Unicode"/>
                <a:cs typeface="Lucida Sans Unicode"/>
              </a:rPr>
              <a:t> </a:t>
            </a:r>
            <a:r>
              <a:rPr dirty="0" smtClean="0" baseline="4338" sz="3750" spc="0">
                <a:latin typeface="Lucida Sans Unicode"/>
                <a:cs typeface="Lucida Sans Unicode"/>
              </a:rPr>
              <a:t>of</a:t>
            </a:r>
            <a:r>
              <a:rPr dirty="0" smtClean="0" baseline="4338" sz="3750" spc="-14">
                <a:latin typeface="Lucida Sans Unicode"/>
                <a:cs typeface="Lucida Sans Unicode"/>
              </a:rPr>
              <a:t> </a:t>
            </a:r>
            <a:r>
              <a:rPr dirty="0" smtClean="0" baseline="4338" sz="3750" spc="0">
                <a:latin typeface="Lucida Sans Unicode"/>
                <a:cs typeface="Lucida Sans Unicode"/>
              </a:rPr>
              <a:t>2</a:t>
            </a:r>
            <a:r>
              <a:rPr dirty="0" smtClean="0" baseline="4338" sz="3750" spc="9">
                <a:latin typeface="Lucida Sans Unicode"/>
                <a:cs typeface="Lucida Sans Unicode"/>
              </a:rPr>
              <a:t>0</a:t>
            </a:r>
            <a:r>
              <a:rPr dirty="0" smtClean="0" baseline="4338" sz="3750" spc="0">
                <a:latin typeface="Lucida Sans Unicode"/>
                <a:cs typeface="Lucida Sans Unicode"/>
              </a:rPr>
              <a:t>1</a:t>
            </a:r>
            <a:r>
              <a:rPr dirty="0" smtClean="0" baseline="4338" sz="3750" spc="9">
                <a:latin typeface="Lucida Sans Unicode"/>
                <a:cs typeface="Lucida Sans Unicode"/>
              </a:rPr>
              <a:t>5</a:t>
            </a:r>
            <a:r>
              <a:rPr dirty="0" smtClean="0" baseline="4338" sz="3750" spc="0">
                <a:latin typeface="Lucida Sans Unicode"/>
                <a:cs typeface="Lucida Sans Unicode"/>
              </a:rPr>
              <a:t>.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37388" y="5742432"/>
            <a:ext cx="926591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88491" y="5742432"/>
            <a:ext cx="5602224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015228" y="5742432"/>
            <a:ext cx="589787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457950" y="5029200"/>
            <a:ext cx="1924050" cy="158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33172" y="123444"/>
            <a:ext cx="8517636" cy="1335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5668" y="1600343"/>
            <a:ext cx="7475220" cy="1062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Paym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nt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adjustments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9">
                <a:latin typeface="Lucida Sans Unicode"/>
                <a:cs typeface="Lucida Sans Unicode"/>
              </a:rPr>
              <a:t>f</a:t>
            </a:r>
            <a:r>
              <a:rPr dirty="0" smtClean="0" baseline="9038" sz="3600" spc="0">
                <a:latin typeface="Lucida Sans Unicode"/>
                <a:cs typeface="Lucida Sans Unicode"/>
              </a:rPr>
              <a:t>or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the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current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ani</a:t>
            </a:r>
            <a:r>
              <a:rPr dirty="0" smtClean="0" baseline="9038" sz="3600" spc="-4">
                <a:latin typeface="Lucida Sans Unicode"/>
                <a:cs typeface="Lucida Sans Unicode"/>
              </a:rPr>
              <a:t>n</a:t>
            </a:r>
            <a:r>
              <a:rPr dirty="0" smtClean="0" baseline="9038" sz="3600" spc="0">
                <a:latin typeface="Lucida Sans Unicode"/>
                <a:cs typeface="Lucida Sans Unicode"/>
              </a:rPr>
              <a:t>g</a:t>
            </a:r>
            <a:r>
              <a:rPr dirty="0" smtClean="0" baseline="9038" sz="3600" spc="4">
                <a:latin typeface="Lucida Sans Unicode"/>
                <a:cs typeface="Lucida Sans Unicode"/>
              </a:rPr>
              <a:t>f</a:t>
            </a:r>
            <a:r>
              <a:rPr dirty="0" smtClean="0" baseline="9038" sz="3600" spc="0">
                <a:latin typeface="Lucida Sans Unicode"/>
                <a:cs typeface="Lucida Sans Unicode"/>
              </a:rPr>
              <a:t>ul</a:t>
            </a:r>
            <a:endParaRPr sz="2400">
              <a:latin typeface="Lucida Sans Unicode"/>
              <a:cs typeface="Lucida Sans Unicode"/>
            </a:endParaRPr>
          </a:p>
          <a:p>
            <a:pPr marL="269036" marR="22859">
              <a:lnSpc>
                <a:spcPts val="2885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Use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pro</a:t>
            </a:r>
            <a:r>
              <a:rPr dirty="0" smtClean="0" baseline="9038" sz="3600" spc="4">
                <a:latin typeface="Lucida Sans Unicode"/>
                <a:cs typeface="Lucida Sans Unicode"/>
              </a:rPr>
              <a:t>g</a:t>
            </a:r>
            <a:r>
              <a:rPr dirty="0" smtClean="0" baseline="9038" sz="3600" spc="0">
                <a:latin typeface="Lucida Sans Unicode"/>
                <a:cs typeface="Lucida Sans Unicode"/>
              </a:rPr>
              <a:t>ram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will</a:t>
            </a:r>
            <a:r>
              <a:rPr dirty="0" smtClean="0" baseline="9038" sz="3600" spc="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continue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until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De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ember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3</a:t>
            </a:r>
            <a:r>
              <a:rPr dirty="0" smtClean="0" baseline="9038" sz="3600" spc="-9">
                <a:latin typeface="Lucida Sans Unicode"/>
                <a:cs typeface="Lucida Sans Unicode"/>
              </a:rPr>
              <a:t>1</a:t>
            </a:r>
            <a:r>
              <a:rPr dirty="0" smtClean="0" baseline="9038" sz="3600" spc="0">
                <a:latin typeface="Lucida Sans Unicode"/>
                <a:cs typeface="Lucida Sans Unicode"/>
              </a:rPr>
              <a:t>,</a:t>
            </a:r>
            <a:endParaRPr sz="2400">
              <a:latin typeface="Lucida Sans Unicode"/>
              <a:cs typeface="Lucida Sans Unicode"/>
            </a:endParaRPr>
          </a:p>
          <a:p>
            <a:pPr marL="269036" marR="22859">
              <a:lnSpc>
                <a:spcPts val="2610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2</a:t>
            </a:r>
            <a:r>
              <a:rPr dirty="0" smtClean="0" baseline="4519" sz="3600" spc="-9">
                <a:latin typeface="Lucida Sans Unicode"/>
                <a:cs typeface="Lucida Sans Unicode"/>
              </a:rPr>
              <a:t>0</a:t>
            </a:r>
            <a:r>
              <a:rPr dirty="0" smtClean="0" baseline="4519" sz="3600" spc="0">
                <a:latin typeface="Lucida Sans Unicode"/>
                <a:cs typeface="Lucida Sans Unicode"/>
              </a:rPr>
              <a:t>1</a:t>
            </a:r>
            <a:r>
              <a:rPr dirty="0" smtClean="0" baseline="4519" sz="3600" spc="-9">
                <a:latin typeface="Lucida Sans Unicode"/>
                <a:cs typeface="Lucida Sans Unicode"/>
              </a:rPr>
              <a:t>8</a:t>
            </a:r>
            <a:r>
              <a:rPr dirty="0" smtClean="0" baseline="4519" sz="3600" spc="0">
                <a:latin typeface="Lucida Sans Unicode"/>
                <a:cs typeface="Lucida Sans Unicode"/>
              </a:rPr>
              <a:t>,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b</a:t>
            </a:r>
            <a:r>
              <a:rPr dirty="0" smtClean="0" baseline="4519" sz="3600" spc="-9">
                <a:latin typeface="Lucida Sans Unicode"/>
                <a:cs typeface="Lucida Sans Unicode"/>
              </a:rPr>
              <a:t>a</a:t>
            </a:r>
            <a:r>
              <a:rPr dirty="0" smtClean="0" baseline="4519" sz="3600" spc="0">
                <a:latin typeface="Lucida Sans Unicode"/>
                <a:cs typeface="Lucida Sans Unicode"/>
              </a:rPr>
              <a:t>sed</a:t>
            </a:r>
            <a:r>
              <a:rPr dirty="0" smtClean="0" baseline="4519" sz="3600" spc="14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on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-9">
                <a:latin typeface="Lucida Sans Unicode"/>
                <a:cs typeface="Lucida Sans Unicode"/>
              </a:rPr>
              <a:t>2</a:t>
            </a:r>
            <a:r>
              <a:rPr dirty="0" smtClean="0" baseline="4519" sz="3600" spc="0">
                <a:latin typeface="Lucida Sans Unicode"/>
                <a:cs typeface="Lucida Sans Unicode"/>
              </a:rPr>
              <a:t>0</a:t>
            </a:r>
            <a:r>
              <a:rPr dirty="0" smtClean="0" baseline="4519" sz="3600" spc="-9">
                <a:latin typeface="Lucida Sans Unicode"/>
                <a:cs typeface="Lucida Sans Unicode"/>
              </a:rPr>
              <a:t>1</a:t>
            </a:r>
            <a:r>
              <a:rPr dirty="0" smtClean="0" baseline="4519" sz="3600" spc="0">
                <a:latin typeface="Lucida Sans Unicode"/>
                <a:cs typeface="Lucida Sans Unicode"/>
              </a:rPr>
              <a:t>6</a:t>
            </a:r>
            <a:r>
              <a:rPr dirty="0" smtClean="0" baseline="4519" sz="3600" spc="0">
                <a:latin typeface="Lucida Sans Unicode"/>
                <a:cs typeface="Lucida Sans Unicode"/>
              </a:rPr>
              <a:t> </a:t>
            </a:r>
            <a:r>
              <a:rPr dirty="0" smtClean="0" baseline="4519" sz="3600" spc="0">
                <a:latin typeface="Lucida Sans Unicode"/>
                <a:cs typeface="Lucida Sans Unicode"/>
              </a:rPr>
              <a:t>reporting.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3166126"/>
            <a:ext cx="8004454" cy="2159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70"/>
              </a:lnSpc>
              <a:spcBef>
                <a:spcPts val="143"/>
              </a:spcBef>
            </a:pPr>
            <a:r>
              <a:rPr dirty="0" smtClean="0" baseline="18771" sz="24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8117" sz="2400" spc="337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…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-4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that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latin typeface="Lucida Sans Unicode"/>
                <a:cs typeface="Lucida Sans Unicode"/>
              </a:rPr>
              <a:t>p</a:t>
            </a:r>
            <a:r>
              <a:rPr dirty="0" smtClean="0" baseline="9038" sz="3600" spc="0">
                <a:latin typeface="Lucida Sans Unicode"/>
                <a:cs typeface="Lucida Sans Unicode"/>
              </a:rPr>
              <a:t>oint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the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current</a:t>
            </a:r>
            <a:r>
              <a:rPr dirty="0" smtClean="0" baseline="9038" sz="3600" spc="14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MU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pa</a:t>
            </a:r>
            <a:r>
              <a:rPr dirty="0" smtClean="0" baseline="9038" sz="3600" spc="-4">
                <a:latin typeface="Lucida Sans Unicode"/>
                <a:cs typeface="Lucida Sans Unicode"/>
              </a:rPr>
              <a:t>y</a:t>
            </a:r>
            <a:r>
              <a:rPr dirty="0" smtClean="0" baseline="9038" sz="3600" spc="0">
                <a:latin typeface="Lucida Sans Unicode"/>
                <a:cs typeface="Lucida Sans Unicode"/>
              </a:rPr>
              <a:t>ment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adjustment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pr</a:t>
            </a:r>
            <a:r>
              <a:rPr dirty="0" smtClean="0" baseline="9038" sz="3600" spc="4">
                <a:latin typeface="Lucida Sans Unicode"/>
                <a:cs typeface="Lucida Sans Unicode"/>
              </a:rPr>
              <a:t>o</a:t>
            </a:r>
            <a:r>
              <a:rPr dirty="0" smtClean="0" baseline="9038" sz="3600" spc="0">
                <a:latin typeface="Lucida Sans Unicode"/>
                <a:cs typeface="Lucida Sans Unicode"/>
              </a:rPr>
              <a:t>gram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will</a:t>
            </a:r>
            <a:r>
              <a:rPr dirty="0" smtClean="0" baseline="9038" sz="3600" spc="25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“sunset”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and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4">
                <a:latin typeface="Lucida Sans Unicode"/>
                <a:cs typeface="Lucida Sans Unicode"/>
              </a:rPr>
              <a:t>b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replac</a:t>
            </a:r>
            <a:r>
              <a:rPr dirty="0" smtClean="0" baseline="9038" sz="3600" spc="-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</a:t>
            </a:r>
            <a:r>
              <a:rPr dirty="0" smtClean="0" baseline="9038" sz="3600" spc="1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by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new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M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ri</a:t>
            </a:r>
            <a:r>
              <a:rPr dirty="0" smtClean="0" baseline="9038" sz="3600" spc="4">
                <a:latin typeface="Lucida Sans Unicode"/>
                <a:cs typeface="Lucida Sans Unicode"/>
              </a:rPr>
              <a:t>t</a:t>
            </a:r>
            <a:r>
              <a:rPr dirty="0" smtClean="0" baseline="9038" sz="3600" spc="4">
                <a:latin typeface="Lucida Sans Unicode"/>
                <a:cs typeface="Lucida Sans Unicode"/>
              </a:rPr>
              <a:t>-</a:t>
            </a:r>
            <a:r>
              <a:rPr dirty="0" smtClean="0" baseline="9038" sz="3600" spc="0">
                <a:latin typeface="Lucida Sans Unicode"/>
                <a:cs typeface="Lucida Sans Unicode"/>
              </a:rPr>
              <a:t>bas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Inc</a:t>
            </a:r>
            <a:r>
              <a:rPr dirty="0" smtClean="0" baseline="9038" sz="3600" spc="-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ntive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Paym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nt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System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(MIPS),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5"/>
              </a:lnSpc>
              <a:spcBef>
                <a:spcPts val="0"/>
              </a:spcBef>
            </a:pPr>
            <a:r>
              <a:rPr dirty="0" smtClean="0" baseline="9038" sz="3600" spc="0">
                <a:latin typeface="Lucida Sans Unicode"/>
                <a:cs typeface="Lucida Sans Unicode"/>
              </a:rPr>
              <a:t>w</a:t>
            </a:r>
            <a:r>
              <a:rPr dirty="0" smtClean="0" baseline="9038" sz="3600" spc="-4">
                <a:latin typeface="Lucida Sans Unicode"/>
                <a:cs typeface="Lucida Sans Unicode"/>
              </a:rPr>
              <a:t>h</a:t>
            </a:r>
            <a:r>
              <a:rPr dirty="0" smtClean="0" baseline="9038" sz="3600" spc="0">
                <a:latin typeface="Lucida Sans Unicode"/>
                <a:cs typeface="Lucida Sans Unicode"/>
              </a:rPr>
              <a:t>ich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is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being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cr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at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</a:t>
            </a:r>
            <a:r>
              <a:rPr dirty="0" smtClean="0" baseline="9038" sz="3600" spc="2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u</a:t>
            </a:r>
            <a:r>
              <a:rPr dirty="0" smtClean="0" baseline="9038" sz="3600" spc="-4">
                <a:latin typeface="Lucida Sans Unicode"/>
                <a:cs typeface="Lucida Sans Unicode"/>
              </a:rPr>
              <a:t>n</a:t>
            </a:r>
            <a:r>
              <a:rPr dirty="0" smtClean="0" baseline="9038" sz="3600" spc="0">
                <a:latin typeface="Lucida Sans Unicode"/>
                <a:cs typeface="Lucida Sans Unicode"/>
              </a:rPr>
              <a:t>der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the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new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MA</a:t>
            </a:r>
            <a:r>
              <a:rPr dirty="0" smtClean="0" baseline="9038" sz="3600" spc="-9">
                <a:latin typeface="Lucida Sans Unicode"/>
                <a:cs typeface="Lucida Sans Unicode"/>
              </a:rPr>
              <a:t>C</a:t>
            </a:r>
            <a:r>
              <a:rPr dirty="0" smtClean="0" baseline="9038" sz="3600" spc="0">
                <a:latin typeface="Lucida Sans Unicode"/>
                <a:cs typeface="Lucida Sans Unicode"/>
              </a:rPr>
              <a:t>RA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880"/>
              </a:lnSpc>
            </a:pPr>
            <a:r>
              <a:rPr dirty="0" smtClean="0" baseline="9038" sz="3600" spc="0">
                <a:latin typeface="Lucida Sans Unicode"/>
                <a:cs typeface="Lucida Sans Unicode"/>
              </a:rPr>
              <a:t>(M</a:t>
            </a:r>
            <a:r>
              <a:rPr dirty="0" smtClean="0" baseline="9038" sz="3600" spc="-9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dicare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Acc</a:t>
            </a:r>
            <a:r>
              <a:rPr dirty="0" smtClean="0" baseline="9038" sz="3600" spc="-14">
                <a:latin typeface="Lucida Sans Unicode"/>
                <a:cs typeface="Lucida Sans Unicode"/>
              </a:rPr>
              <a:t>e</a:t>
            </a:r>
            <a:r>
              <a:rPr dirty="0" smtClean="0" baseline="9038" sz="3600" spc="0">
                <a:latin typeface="Lucida Sans Unicode"/>
                <a:cs typeface="Lucida Sans Unicode"/>
              </a:rPr>
              <a:t>ss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and</a:t>
            </a:r>
            <a:r>
              <a:rPr dirty="0" smtClean="0" baseline="9038" sz="3600" spc="0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CHIP</a:t>
            </a:r>
            <a:r>
              <a:rPr dirty="0" smtClean="0" baseline="9038" sz="3600" spc="9">
                <a:latin typeface="Lucida Sans Unicode"/>
                <a:cs typeface="Lucida Sans Unicode"/>
              </a:rPr>
              <a:t> </a:t>
            </a:r>
            <a:r>
              <a:rPr dirty="0" smtClean="0" baseline="9038" sz="3600" spc="-9">
                <a:latin typeface="Lucida Sans Unicode"/>
                <a:cs typeface="Lucida Sans Unicode"/>
              </a:rPr>
              <a:t>R</a:t>
            </a:r>
            <a:r>
              <a:rPr dirty="0" smtClean="0" baseline="9038" sz="3600" spc="0">
                <a:latin typeface="Lucida Sans Unicode"/>
                <a:cs typeface="Lucida Sans Unicode"/>
              </a:rPr>
              <a:t>e</a:t>
            </a:r>
            <a:r>
              <a:rPr dirty="0" smtClean="0" baseline="9038" sz="3600" spc="-9">
                <a:latin typeface="Lucida Sans Unicode"/>
                <a:cs typeface="Lucida Sans Unicode"/>
              </a:rPr>
              <a:t>a</a:t>
            </a:r>
            <a:r>
              <a:rPr dirty="0" smtClean="0" baseline="9038" sz="3600" spc="0">
                <a:latin typeface="Lucida Sans Unicode"/>
                <a:cs typeface="Lucida Sans Unicode"/>
              </a:rPr>
              <a:t>uthori</a:t>
            </a:r>
            <a:r>
              <a:rPr dirty="0" smtClean="0" baseline="9038" sz="3600" spc="4">
                <a:latin typeface="Lucida Sans Unicode"/>
                <a:cs typeface="Lucida Sans Unicode"/>
              </a:rPr>
              <a:t>z</a:t>
            </a:r>
            <a:r>
              <a:rPr dirty="0" smtClean="0" baseline="9038" sz="3600" spc="0">
                <a:latin typeface="Lucida Sans Unicode"/>
                <a:cs typeface="Lucida Sans Unicode"/>
              </a:rPr>
              <a:t>ation</a:t>
            </a:r>
            <a:r>
              <a:rPr dirty="0" smtClean="0" baseline="9038" sz="3600" spc="19">
                <a:latin typeface="Lucida Sans Unicode"/>
                <a:cs typeface="Lucida Sans Unicode"/>
              </a:rPr>
              <a:t> </a:t>
            </a:r>
            <a:r>
              <a:rPr dirty="0" smtClean="0" baseline="9038" sz="3600" spc="0">
                <a:latin typeface="Lucida Sans Unicode"/>
                <a:cs typeface="Lucida Sans Unicode"/>
              </a:rPr>
              <a:t>Act)</a:t>
            </a:r>
            <a:endParaRPr sz="2400">
              <a:latin typeface="Lucida Sans Unicode"/>
              <a:cs typeface="Lucida Sans Unicode"/>
            </a:endParaRPr>
          </a:p>
          <a:p>
            <a:pPr marL="269036" marR="45720">
              <a:lnSpc>
                <a:spcPts val="2610"/>
              </a:lnSpc>
            </a:pPr>
            <a:r>
              <a:rPr dirty="0" smtClean="0" baseline="4519" sz="3600" spc="0">
                <a:latin typeface="Lucida Sans Unicode"/>
                <a:cs typeface="Lucida Sans Unicode"/>
              </a:rPr>
              <a:t>law.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7076" y="5883222"/>
            <a:ext cx="5199601" cy="399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145"/>
              </a:lnSpc>
              <a:spcBef>
                <a:spcPts val="157"/>
              </a:spcBef>
            </a:pP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Q</a:t>
            </a:r>
            <a:r>
              <a:rPr dirty="0" smtClean="0" baseline="4412" sz="4425" spc="0">
                <a:solidFill>
                  <a:srgbClr val="001F5F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4412" sz="4425" spc="18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412" sz="4425" spc="4">
                <a:solidFill>
                  <a:srgbClr val="001F5F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4412" sz="4425" spc="4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4412" sz="4425" spc="0">
                <a:solidFill>
                  <a:srgbClr val="001F5F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4412" sz="4425" spc="-25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4412" sz="4425" spc="13">
                <a:solidFill>
                  <a:srgbClr val="001F5F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4412" sz="4425" spc="4">
                <a:solidFill>
                  <a:srgbClr val="001F5F"/>
                </a:solidFill>
                <a:latin typeface="Lucida Sans Unicode"/>
                <a:cs typeface="Lucida Sans Unicode"/>
              </a:rPr>
              <a:t>E</a:t>
            </a:r>
            <a:r>
              <a:rPr dirty="0" smtClean="0" baseline="4412" sz="4425" spc="4">
                <a:solidFill>
                  <a:srgbClr val="001F5F"/>
                </a:solidFill>
                <a:latin typeface="Lucida Sans Unicode"/>
                <a:cs typeface="Lucida Sans Unicode"/>
              </a:rPr>
              <a:t>N</a:t>
            </a:r>
            <a:r>
              <a:rPr dirty="0" smtClean="0" baseline="4412" sz="4425" spc="0">
                <a:solidFill>
                  <a:srgbClr val="001F5F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4412" sz="4425" spc="-5">
                <a:solidFill>
                  <a:srgbClr val="001F5F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4412" sz="4425" spc="4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4412" sz="4425" spc="0">
                <a:solidFill>
                  <a:srgbClr val="001F5F"/>
                </a:solidFill>
                <a:latin typeface="Lucida Sans Unicode"/>
                <a:cs typeface="Lucida Sans Unicode"/>
              </a:rPr>
              <a:t>G</a:t>
            </a:r>
            <a:r>
              <a:rPr dirty="0" smtClean="0" baseline="4412" sz="4425" spc="14">
                <a:solidFill>
                  <a:srgbClr val="001F5F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4412" sz="4425" spc="9">
                <a:solidFill>
                  <a:srgbClr val="001F5F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4412" sz="4425" spc="0">
                <a:solidFill>
                  <a:srgbClr val="001F5F"/>
                </a:solidFill>
                <a:latin typeface="Lucida Sans Unicode"/>
                <a:cs typeface="Lucida Sans Unicode"/>
              </a:rPr>
              <a:t>M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51570" y="6582506"/>
            <a:ext cx="202952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-4">
                <a:latin typeface="Lucida Sans Unicode"/>
                <a:cs typeface="Lucida Sans Unicode"/>
              </a:rPr>
              <a:t>42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201168" y="361188"/>
            <a:ext cx="7040880" cy="8458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57262" y="1219263"/>
            <a:ext cx="7229475" cy="4525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114800" y="5105400"/>
            <a:ext cx="1219200" cy="830262"/>
          </a:xfrm>
          <a:custGeom>
            <a:avLst/>
            <a:gdLst/>
            <a:ahLst/>
            <a:cxnLst/>
            <a:rect l="l" t="t" r="r" b="b"/>
            <a:pathLst>
              <a:path w="1219200" h="830262">
                <a:moveTo>
                  <a:pt x="0" y="830262"/>
                </a:moveTo>
                <a:lnTo>
                  <a:pt x="1219200" y="830262"/>
                </a:lnTo>
                <a:lnTo>
                  <a:pt x="1219200" y="0"/>
                </a:lnTo>
                <a:lnTo>
                  <a:pt x="0" y="0"/>
                </a:lnTo>
                <a:lnTo>
                  <a:pt x="0" y="8302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22044" y="3867812"/>
            <a:ext cx="468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3376" sz="2100" spc="0" b="1">
                <a:latin typeface="Arial Black"/>
                <a:cs typeface="Arial Black"/>
              </a:rPr>
              <a:t>50%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69947" y="3870860"/>
            <a:ext cx="468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3376" sz="2100" spc="0" b="1">
                <a:latin typeface="Arial Black"/>
                <a:cs typeface="Arial Black"/>
              </a:rPr>
              <a:t>10%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6747" y="3870860"/>
            <a:ext cx="468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3376" sz="2100" spc="0" b="1">
                <a:latin typeface="Arial Black"/>
                <a:cs typeface="Arial Black"/>
              </a:rPr>
              <a:t>15%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80001" y="3870860"/>
            <a:ext cx="468135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05"/>
              </a:lnSpc>
              <a:spcBef>
                <a:spcPts val="80"/>
              </a:spcBef>
            </a:pPr>
            <a:r>
              <a:rPr dirty="0" smtClean="0" baseline="3376" sz="2100" spc="0" b="1">
                <a:latin typeface="Arial Black"/>
                <a:cs typeface="Arial Black"/>
              </a:rPr>
              <a:t>25%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6250" y="5346212"/>
            <a:ext cx="876293" cy="543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69" marR="1270" indent="-443" algn="ctr">
              <a:lnSpc>
                <a:spcPts val="1200"/>
              </a:lnSpc>
              <a:spcBef>
                <a:spcPts val="85"/>
              </a:spcBef>
            </a:pP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Ad</a:t>
            </a:r>
            <a:r>
              <a:rPr dirty="0" smtClean="0" sz="1200" spc="4" b="1">
                <a:solidFill>
                  <a:srgbClr val="001F5F"/>
                </a:solidFill>
                <a:latin typeface="Aharoni"/>
                <a:cs typeface="Aharoni"/>
              </a:rPr>
              <a:t>v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an</a:t>
            </a:r>
            <a:r>
              <a:rPr dirty="0" smtClean="0" sz="1200" spc="-4" b="1">
                <a:solidFill>
                  <a:srgbClr val="001F5F"/>
                </a:solidFill>
                <a:latin typeface="Aharoni"/>
                <a:cs typeface="Aharoni"/>
              </a:rPr>
              <a:t>c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ed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 </a:t>
            </a:r>
            <a:endParaRPr sz="1200">
              <a:latin typeface="Aharoni"/>
              <a:cs typeface="Aharoni"/>
            </a:endParaRPr>
          </a:p>
          <a:p>
            <a:pPr marL="1269" marR="1270" algn="ctr">
              <a:lnSpc>
                <a:spcPts val="1200"/>
              </a:lnSpc>
              <a:spcBef>
                <a:spcPts val="241"/>
              </a:spcBef>
            </a:pP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Ca</a:t>
            </a:r>
            <a:r>
              <a:rPr dirty="0" smtClean="0" sz="1200" spc="-4" b="1">
                <a:solidFill>
                  <a:srgbClr val="001F5F"/>
                </a:solidFill>
                <a:latin typeface="Aharoni"/>
                <a:cs typeface="Aharoni"/>
              </a:rPr>
              <a:t>r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e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 </a:t>
            </a:r>
            <a:endParaRPr sz="1200">
              <a:latin typeface="Aharoni"/>
              <a:cs typeface="Aharoni"/>
            </a:endParaRPr>
          </a:p>
          <a:p>
            <a:pPr marL="1269" marR="1270" algn="ctr">
              <a:lnSpc>
                <a:spcPts val="1200"/>
              </a:lnSpc>
              <a:spcBef>
                <a:spcPts val="241"/>
              </a:spcBef>
            </a:pP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In</a:t>
            </a:r>
            <a:r>
              <a:rPr dirty="0" smtClean="0" sz="1200" spc="4" b="1">
                <a:solidFill>
                  <a:srgbClr val="001F5F"/>
                </a:solidFill>
                <a:latin typeface="Aharoni"/>
                <a:cs typeface="Aharoni"/>
              </a:rPr>
              <a:t>f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or</a:t>
            </a:r>
            <a:r>
              <a:rPr dirty="0" smtClean="0" sz="1200" spc="4" b="1">
                <a:solidFill>
                  <a:srgbClr val="001F5F"/>
                </a:solidFill>
                <a:latin typeface="Aharoni"/>
                <a:cs typeface="Aharoni"/>
              </a:rPr>
              <a:t>m</a:t>
            </a:r>
            <a:r>
              <a:rPr dirty="0" smtClean="0" sz="1200" spc="0" b="1">
                <a:solidFill>
                  <a:srgbClr val="001F5F"/>
                </a:solidFill>
                <a:latin typeface="Aharoni"/>
                <a:cs typeface="Aharoni"/>
              </a:rPr>
              <a:t>ation</a:t>
            </a:r>
            <a:endParaRPr sz="1200">
              <a:latin typeface="Aharoni"/>
              <a:cs typeface="Aharon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41775" y="6004052"/>
            <a:ext cx="3901515" cy="500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1">
              <a:lnSpc>
                <a:spcPts val="1225"/>
              </a:lnSpc>
              <a:spcBef>
                <a:spcPts val="61"/>
              </a:spcBef>
            </a:pPr>
            <a:r>
              <a:rPr dirty="0" smtClean="0" baseline="2482" sz="1650" spc="-4">
                <a:latin typeface="Calibri"/>
                <a:cs typeface="Calibri"/>
              </a:rPr>
              <a:t>h</a:t>
            </a:r>
            <a:r>
              <a:rPr dirty="0" smtClean="0" baseline="2482" sz="1650" spc="0">
                <a:latin typeface="Calibri"/>
                <a:cs typeface="Calibri"/>
              </a:rPr>
              <a:t>t</a:t>
            </a:r>
            <a:r>
              <a:rPr dirty="0" smtClean="0" baseline="2482" sz="1650" spc="4">
                <a:latin typeface="Calibri"/>
                <a:cs typeface="Calibri"/>
              </a:rPr>
              <a:t>t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4">
                <a:latin typeface="Calibri"/>
                <a:cs typeface="Calibri"/>
              </a:rPr>
              <a:t>:</a:t>
            </a:r>
            <a:r>
              <a:rPr dirty="0" smtClean="0" baseline="2482" sz="1650" spc="4">
                <a:latin typeface="Calibri"/>
                <a:cs typeface="Calibri"/>
              </a:rPr>
              <a:t>/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4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.c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m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s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.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g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o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v</a:t>
            </a:r>
            <a:r>
              <a:rPr dirty="0" smtClean="0" baseline="2482" sz="1650" spc="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M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ed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c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are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Qu</a:t>
            </a:r>
            <a:r>
              <a:rPr dirty="0" smtClean="0" baseline="2482" sz="1650" spc="-14">
                <a:latin typeface="Calibri"/>
                <a:cs typeface="Calibri"/>
                <a:hlinkClick r:id="rId2"/>
              </a:rPr>
              <a:t>a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li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9">
                <a:latin typeface="Calibri"/>
                <a:cs typeface="Calibri"/>
                <a:hlinkClick r:id="rId2"/>
              </a:rPr>
              <a:t>y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-I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n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ia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v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</a:t>
            </a:r>
            <a:r>
              <a:rPr dirty="0" smtClean="0" baseline="2482" sz="1650" spc="4">
                <a:latin typeface="Calibri"/>
                <a:cs typeface="Calibri"/>
                <a:hlinkClick r:id="rId2"/>
              </a:rPr>
              <a:t>s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-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P</a:t>
            </a:r>
            <a:r>
              <a:rPr dirty="0" smtClean="0" baseline="2482" sz="1650" spc="-14">
                <a:latin typeface="Calibri"/>
                <a:cs typeface="Calibri"/>
                <a:hlinkClick r:id="rId2"/>
              </a:rPr>
              <a:t>a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en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-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4"/>
              </a:spcBef>
            </a:pPr>
            <a:r>
              <a:rPr dirty="0" smtClean="0" baseline="2482" sz="1650" spc="0">
                <a:latin typeface="Calibri"/>
                <a:cs typeface="Calibri"/>
              </a:rPr>
              <a:t>Assess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-9">
                <a:latin typeface="Calibri"/>
                <a:cs typeface="Calibri"/>
              </a:rPr>
              <a:t>e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-I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r</a:t>
            </a:r>
            <a:r>
              <a:rPr dirty="0" smtClean="0" baseline="2482" sz="1650" spc="-4">
                <a:latin typeface="Calibri"/>
                <a:cs typeface="Calibri"/>
              </a:rPr>
              <a:t>u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en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4">
                <a:latin typeface="Calibri"/>
                <a:cs typeface="Calibri"/>
              </a:rPr>
              <a:t>/</a:t>
            </a:r>
            <a:r>
              <a:rPr dirty="0" smtClean="0" baseline="2482" sz="1650" spc="0">
                <a:latin typeface="Calibri"/>
                <a:cs typeface="Calibri"/>
              </a:rPr>
              <a:t>Va</a:t>
            </a:r>
            <a:r>
              <a:rPr dirty="0" smtClean="0" baseline="2482" sz="1650" spc="-4">
                <a:latin typeface="Calibri"/>
                <a:cs typeface="Calibri"/>
              </a:rPr>
              <a:t>l</a:t>
            </a:r>
            <a:r>
              <a:rPr dirty="0" smtClean="0" baseline="2482" sz="1650" spc="-4">
                <a:latin typeface="Calibri"/>
                <a:cs typeface="Calibri"/>
              </a:rPr>
              <a:t>u</a:t>
            </a:r>
            <a:r>
              <a:rPr dirty="0" smtClean="0" baseline="2482" sz="1650" spc="-9">
                <a:latin typeface="Calibri"/>
                <a:cs typeface="Calibri"/>
              </a:rPr>
              <a:t>e</a:t>
            </a:r>
            <a:r>
              <a:rPr dirty="0" smtClean="0" baseline="2482" sz="1650" spc="0">
                <a:latin typeface="Calibri"/>
                <a:cs typeface="Calibri"/>
              </a:rPr>
              <a:t>-Base</a:t>
            </a:r>
            <a:r>
              <a:rPr dirty="0" smtClean="0" baseline="2482" sz="1650" spc="-1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-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0">
                <a:latin typeface="Calibri"/>
                <a:cs typeface="Calibri"/>
              </a:rPr>
              <a:t>r</a:t>
            </a:r>
            <a:r>
              <a:rPr dirty="0" smtClean="0" baseline="2482" sz="1650" spc="4">
                <a:latin typeface="Calibri"/>
                <a:cs typeface="Calibri"/>
              </a:rPr>
              <a:t>o</a:t>
            </a:r>
            <a:r>
              <a:rPr dirty="0" smtClean="0" baseline="2482" sz="1650" spc="-14">
                <a:latin typeface="Calibri"/>
                <a:cs typeface="Calibri"/>
              </a:rPr>
              <a:t>g</a:t>
            </a:r>
            <a:r>
              <a:rPr dirty="0" smtClean="0" baseline="2482" sz="1650" spc="0">
                <a:latin typeface="Calibri"/>
                <a:cs typeface="Calibri"/>
              </a:rPr>
              <a:t>ra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4">
                <a:latin typeface="Calibri"/>
                <a:cs typeface="Calibri"/>
              </a:rPr>
              <a:t>/</a:t>
            </a:r>
            <a:r>
              <a:rPr dirty="0" smtClean="0" baseline="2482" sz="1650" spc="-9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A</a:t>
            </a:r>
            <a:r>
              <a:rPr dirty="0" smtClean="0" baseline="2482" sz="1650" spc="-4">
                <a:latin typeface="Calibri"/>
                <a:cs typeface="Calibri"/>
              </a:rPr>
              <a:t>C</a:t>
            </a:r>
            <a:r>
              <a:rPr dirty="0" smtClean="0" baseline="2482" sz="1650" spc="0">
                <a:latin typeface="Calibri"/>
                <a:cs typeface="Calibri"/>
              </a:rPr>
              <a:t>RA-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I</a:t>
            </a:r>
            <a:r>
              <a:rPr dirty="0" smtClean="0" baseline="2482" sz="1650" spc="-9">
                <a:latin typeface="Calibri"/>
                <a:cs typeface="Calibri"/>
              </a:rPr>
              <a:t>P</a:t>
            </a:r>
            <a:r>
              <a:rPr dirty="0" smtClean="0" baseline="2482" sz="1650" spc="-14">
                <a:latin typeface="Calibri"/>
                <a:cs typeface="Calibri"/>
              </a:rPr>
              <a:t>S</a:t>
            </a:r>
            <a:r>
              <a:rPr dirty="0" smtClean="0" baseline="2482" sz="1650" spc="0">
                <a:latin typeface="Calibri"/>
                <a:cs typeface="Calibri"/>
              </a:rPr>
              <a:t>-a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-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  <a:p>
            <a:pPr marL="12700" marR="21031">
              <a:lnSpc>
                <a:spcPts val="1320"/>
              </a:lnSpc>
            </a:pPr>
            <a:r>
              <a:rPr dirty="0" smtClean="0" baseline="2482" sz="1650" spc="0">
                <a:latin typeface="Calibri"/>
                <a:cs typeface="Calibri"/>
              </a:rPr>
              <a:t>AP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4">
                <a:latin typeface="Calibri"/>
                <a:cs typeface="Calibri"/>
              </a:rPr>
              <a:t>/</a:t>
            </a:r>
            <a:r>
              <a:rPr dirty="0" smtClean="0" baseline="2482" sz="1650" spc="-9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A</a:t>
            </a:r>
            <a:r>
              <a:rPr dirty="0" smtClean="0" baseline="2482" sz="1650" spc="-4">
                <a:latin typeface="Calibri"/>
                <a:cs typeface="Calibri"/>
              </a:rPr>
              <a:t>C</a:t>
            </a:r>
            <a:r>
              <a:rPr dirty="0" smtClean="0" baseline="2482" sz="1650" spc="0">
                <a:latin typeface="Calibri"/>
                <a:cs typeface="Calibri"/>
              </a:rPr>
              <a:t>RA-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-14">
                <a:latin typeface="Calibri"/>
                <a:cs typeface="Calibri"/>
              </a:rPr>
              <a:t>I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0">
                <a:latin typeface="Calibri"/>
                <a:cs typeface="Calibri"/>
              </a:rPr>
              <a:t>S-a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-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-A</a:t>
            </a:r>
            <a:r>
              <a:rPr dirty="0" smtClean="0" baseline="2482" sz="1650" spc="-9">
                <a:latin typeface="Calibri"/>
                <a:cs typeface="Calibri"/>
              </a:rPr>
              <a:t>P</a:t>
            </a:r>
            <a:r>
              <a:rPr dirty="0" smtClean="0" baseline="2482" sz="1650" spc="-9">
                <a:latin typeface="Calibri"/>
                <a:cs typeface="Calibri"/>
              </a:rPr>
              <a:t>M</a:t>
            </a:r>
            <a:r>
              <a:rPr dirty="0" smtClean="0" baseline="2482" sz="1650" spc="-9">
                <a:latin typeface="Calibri"/>
                <a:cs typeface="Calibri"/>
              </a:rPr>
              <a:t>s</a:t>
            </a:r>
            <a:r>
              <a:rPr dirty="0" smtClean="0" baseline="2482" sz="1650" spc="0">
                <a:latin typeface="Calibri"/>
                <a:cs typeface="Calibri"/>
              </a:rPr>
              <a:t>.</a:t>
            </a:r>
            <a:r>
              <a:rPr dirty="0" smtClean="0" baseline="2482" sz="1650" spc="-4">
                <a:latin typeface="Calibri"/>
                <a:cs typeface="Calibri"/>
              </a:rPr>
              <a:t>h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l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17537" y="1600136"/>
            <a:ext cx="7908925" cy="45260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233172" y="123444"/>
            <a:ext cx="6821424" cy="1335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445002" y="908740"/>
            <a:ext cx="472724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29" b="1" i="1">
                <a:solidFill>
                  <a:srgbClr val="E36C09"/>
                </a:solidFill>
                <a:latin typeface="Arial"/>
                <a:cs typeface="Arial"/>
              </a:rPr>
              <a:t>W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w</a:t>
            </a: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ll</a:t>
            </a:r>
            <a:r>
              <a:rPr dirty="0" smtClean="0" sz="1800" spc="-14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ha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v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s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ep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r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te</a:t>
            </a:r>
            <a:r>
              <a:rPr dirty="0" smtClean="0" sz="1800" spc="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web</a:t>
            </a: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nar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to</a:t>
            </a:r>
            <a:r>
              <a:rPr dirty="0" smtClean="0" sz="1800" spc="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d</a:t>
            </a: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s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c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uss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5962" y="1183060"/>
            <a:ext cx="146718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the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details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 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7917" y="1183060"/>
            <a:ext cx="15316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MA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C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R</a:t>
            </a: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/M</a:t>
            </a: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3423" y="1183060"/>
            <a:ext cx="5418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l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at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9091" y="1183060"/>
            <a:ext cx="4668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th</a:t>
            </a:r>
            <a:r>
              <a:rPr dirty="0" smtClean="0" sz="1800" spc="4" b="1" i="1">
                <a:solidFill>
                  <a:srgbClr val="E36C09"/>
                </a:solidFill>
                <a:latin typeface="Arial"/>
                <a:cs typeface="Arial"/>
              </a:rPr>
              <a:t>i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29779" y="1183060"/>
            <a:ext cx="5788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 i="1">
                <a:solidFill>
                  <a:srgbClr val="E36C09"/>
                </a:solidFill>
                <a:latin typeface="Arial"/>
                <a:cs typeface="Arial"/>
              </a:rPr>
              <a:t>y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e</a:t>
            </a:r>
            <a:r>
              <a:rPr dirty="0" smtClean="0" sz="1800" spc="-9" b="1" i="1">
                <a:solidFill>
                  <a:srgbClr val="E36C09"/>
                </a:solidFill>
                <a:latin typeface="Arial"/>
                <a:cs typeface="Arial"/>
              </a:rPr>
              <a:t>a</a:t>
            </a:r>
            <a:r>
              <a:rPr dirty="0" smtClean="0" sz="1800" spc="-100" b="1" i="1">
                <a:solidFill>
                  <a:srgbClr val="E36C09"/>
                </a:solidFill>
                <a:latin typeface="Arial"/>
                <a:cs typeface="Arial"/>
              </a:rPr>
              <a:t>r</a:t>
            </a:r>
            <a:r>
              <a:rPr dirty="0" smtClean="0" sz="1800" spc="0" b="1" i="1">
                <a:solidFill>
                  <a:srgbClr val="E36C09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5940" y="6308852"/>
            <a:ext cx="3901515" cy="500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1">
              <a:lnSpc>
                <a:spcPts val="1225"/>
              </a:lnSpc>
              <a:spcBef>
                <a:spcPts val="61"/>
              </a:spcBef>
            </a:pPr>
            <a:r>
              <a:rPr dirty="0" smtClean="0" baseline="2482" sz="1650" spc="-4">
                <a:latin typeface="Calibri"/>
                <a:cs typeface="Calibri"/>
              </a:rPr>
              <a:t>h</a:t>
            </a:r>
            <a:r>
              <a:rPr dirty="0" smtClean="0" baseline="2482" sz="1650" spc="0">
                <a:latin typeface="Calibri"/>
                <a:cs typeface="Calibri"/>
              </a:rPr>
              <a:t>t</a:t>
            </a:r>
            <a:r>
              <a:rPr dirty="0" smtClean="0" baseline="2482" sz="1650" spc="4">
                <a:latin typeface="Calibri"/>
                <a:cs typeface="Calibri"/>
              </a:rPr>
              <a:t>t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4">
                <a:latin typeface="Calibri"/>
                <a:cs typeface="Calibri"/>
              </a:rPr>
              <a:t>:</a:t>
            </a:r>
            <a:r>
              <a:rPr dirty="0" smtClean="0" baseline="2482" sz="1650" spc="4">
                <a:latin typeface="Calibri"/>
                <a:cs typeface="Calibri"/>
              </a:rPr>
              <a:t>/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4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w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.c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m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s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.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g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o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v</a:t>
            </a:r>
            <a:r>
              <a:rPr dirty="0" smtClean="0" baseline="2482" sz="1650" spc="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M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ed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c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are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/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Qu</a:t>
            </a:r>
            <a:r>
              <a:rPr dirty="0" smtClean="0" baseline="2482" sz="1650" spc="-14">
                <a:latin typeface="Calibri"/>
                <a:cs typeface="Calibri"/>
                <a:hlinkClick r:id="rId2"/>
              </a:rPr>
              <a:t>a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li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9">
                <a:latin typeface="Calibri"/>
                <a:cs typeface="Calibri"/>
                <a:hlinkClick r:id="rId2"/>
              </a:rPr>
              <a:t>y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-I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n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ia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v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es-</a:t>
            </a:r>
            <a:r>
              <a:rPr dirty="0" smtClean="0" baseline="2482" sz="1650" spc="-4">
                <a:latin typeface="Calibri"/>
                <a:cs typeface="Calibri"/>
                <a:hlinkClick r:id="rId2"/>
              </a:rPr>
              <a:t>P</a:t>
            </a:r>
            <a:r>
              <a:rPr dirty="0" smtClean="0" baseline="2482" sz="1650" spc="-14">
                <a:latin typeface="Calibri"/>
                <a:cs typeface="Calibri"/>
                <a:hlinkClick r:id="rId2"/>
              </a:rPr>
              <a:t>a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i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en</a:t>
            </a:r>
            <a:r>
              <a:rPr dirty="0" smtClean="0" baseline="2482" sz="1650" spc="-9">
                <a:latin typeface="Calibri"/>
                <a:cs typeface="Calibri"/>
                <a:hlinkClick r:id="rId2"/>
              </a:rPr>
              <a:t>t</a:t>
            </a:r>
            <a:r>
              <a:rPr dirty="0" smtClean="0" baseline="2482" sz="1650" spc="0">
                <a:latin typeface="Calibri"/>
                <a:cs typeface="Calibri"/>
                <a:hlinkClick r:id="rId2"/>
              </a:rPr>
              <a:t>-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ts val="1320"/>
              </a:lnSpc>
              <a:spcBef>
                <a:spcPts val="4"/>
              </a:spcBef>
            </a:pPr>
            <a:r>
              <a:rPr dirty="0" smtClean="0" baseline="2482" sz="1650" spc="0">
                <a:latin typeface="Calibri"/>
                <a:cs typeface="Calibri"/>
              </a:rPr>
              <a:t>Assess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-9">
                <a:latin typeface="Calibri"/>
                <a:cs typeface="Calibri"/>
              </a:rPr>
              <a:t>e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-4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-I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r</a:t>
            </a:r>
            <a:r>
              <a:rPr dirty="0" smtClean="0" baseline="2482" sz="1650" spc="-4">
                <a:latin typeface="Calibri"/>
                <a:cs typeface="Calibri"/>
              </a:rPr>
              <a:t>u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en</a:t>
            </a:r>
            <a:r>
              <a:rPr dirty="0" smtClean="0" baseline="2482" sz="1650" spc="-9">
                <a:latin typeface="Calibri"/>
                <a:cs typeface="Calibri"/>
              </a:rPr>
              <a:t>t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4">
                <a:latin typeface="Calibri"/>
                <a:cs typeface="Calibri"/>
              </a:rPr>
              <a:t>/</a:t>
            </a:r>
            <a:r>
              <a:rPr dirty="0" smtClean="0" baseline="2482" sz="1650" spc="0">
                <a:latin typeface="Calibri"/>
                <a:cs typeface="Calibri"/>
              </a:rPr>
              <a:t>Va</a:t>
            </a:r>
            <a:r>
              <a:rPr dirty="0" smtClean="0" baseline="2482" sz="1650" spc="-4">
                <a:latin typeface="Calibri"/>
                <a:cs typeface="Calibri"/>
              </a:rPr>
              <a:t>l</a:t>
            </a:r>
            <a:r>
              <a:rPr dirty="0" smtClean="0" baseline="2482" sz="1650" spc="-4">
                <a:latin typeface="Calibri"/>
                <a:cs typeface="Calibri"/>
              </a:rPr>
              <a:t>u</a:t>
            </a:r>
            <a:r>
              <a:rPr dirty="0" smtClean="0" baseline="2482" sz="1650" spc="-9">
                <a:latin typeface="Calibri"/>
                <a:cs typeface="Calibri"/>
              </a:rPr>
              <a:t>e</a:t>
            </a:r>
            <a:r>
              <a:rPr dirty="0" smtClean="0" baseline="2482" sz="1650" spc="0">
                <a:latin typeface="Calibri"/>
                <a:cs typeface="Calibri"/>
              </a:rPr>
              <a:t>-Base</a:t>
            </a:r>
            <a:r>
              <a:rPr dirty="0" smtClean="0" baseline="2482" sz="1650" spc="-1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-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0">
                <a:latin typeface="Calibri"/>
                <a:cs typeface="Calibri"/>
              </a:rPr>
              <a:t>r</a:t>
            </a:r>
            <a:r>
              <a:rPr dirty="0" smtClean="0" baseline="2482" sz="1650" spc="4">
                <a:latin typeface="Calibri"/>
                <a:cs typeface="Calibri"/>
              </a:rPr>
              <a:t>o</a:t>
            </a:r>
            <a:r>
              <a:rPr dirty="0" smtClean="0" baseline="2482" sz="1650" spc="-14">
                <a:latin typeface="Calibri"/>
                <a:cs typeface="Calibri"/>
              </a:rPr>
              <a:t>g</a:t>
            </a:r>
            <a:r>
              <a:rPr dirty="0" smtClean="0" baseline="2482" sz="1650" spc="0">
                <a:latin typeface="Calibri"/>
                <a:cs typeface="Calibri"/>
              </a:rPr>
              <a:t>ra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-4">
                <a:latin typeface="Calibri"/>
                <a:cs typeface="Calibri"/>
              </a:rPr>
              <a:t>/</a:t>
            </a:r>
            <a:r>
              <a:rPr dirty="0" smtClean="0" baseline="2482" sz="1650" spc="-9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A</a:t>
            </a:r>
            <a:r>
              <a:rPr dirty="0" smtClean="0" baseline="2482" sz="1650" spc="-4">
                <a:latin typeface="Calibri"/>
                <a:cs typeface="Calibri"/>
              </a:rPr>
              <a:t>C</a:t>
            </a:r>
            <a:r>
              <a:rPr dirty="0" smtClean="0" baseline="2482" sz="1650" spc="0">
                <a:latin typeface="Calibri"/>
                <a:cs typeface="Calibri"/>
              </a:rPr>
              <a:t>RA-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I</a:t>
            </a:r>
            <a:r>
              <a:rPr dirty="0" smtClean="0" baseline="2482" sz="1650" spc="-9">
                <a:latin typeface="Calibri"/>
                <a:cs typeface="Calibri"/>
              </a:rPr>
              <a:t>P</a:t>
            </a:r>
            <a:r>
              <a:rPr dirty="0" smtClean="0" baseline="2482" sz="1650" spc="-14">
                <a:latin typeface="Calibri"/>
                <a:cs typeface="Calibri"/>
              </a:rPr>
              <a:t>S</a:t>
            </a:r>
            <a:r>
              <a:rPr dirty="0" smtClean="0" baseline="2482" sz="1650" spc="0">
                <a:latin typeface="Calibri"/>
                <a:cs typeface="Calibri"/>
              </a:rPr>
              <a:t>-a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-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-</a:t>
            </a:r>
            <a:endParaRPr sz="1100">
              <a:latin typeface="Calibri"/>
              <a:cs typeface="Calibri"/>
            </a:endParaRPr>
          </a:p>
          <a:p>
            <a:pPr marL="12700" marR="21031">
              <a:lnSpc>
                <a:spcPts val="1320"/>
              </a:lnSpc>
            </a:pPr>
            <a:r>
              <a:rPr dirty="0" smtClean="0" baseline="2482" sz="1650" spc="0">
                <a:latin typeface="Calibri"/>
                <a:cs typeface="Calibri"/>
              </a:rPr>
              <a:t>AP</a:t>
            </a:r>
            <a:r>
              <a:rPr dirty="0" smtClean="0" baseline="2482" sz="1650" spc="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s</a:t>
            </a:r>
            <a:r>
              <a:rPr dirty="0" smtClean="0" baseline="2482" sz="1650" spc="4">
                <a:latin typeface="Calibri"/>
                <a:cs typeface="Calibri"/>
              </a:rPr>
              <a:t>/</a:t>
            </a:r>
            <a:r>
              <a:rPr dirty="0" smtClean="0" baseline="2482" sz="1650" spc="0">
                <a:latin typeface="Calibri"/>
                <a:cs typeface="Calibri"/>
              </a:rPr>
              <a:t>T</a:t>
            </a:r>
            <a:r>
              <a:rPr dirty="0" smtClean="0" baseline="2482" sz="1650" spc="-9">
                <a:latin typeface="Calibri"/>
                <a:cs typeface="Calibri"/>
              </a:rPr>
              <a:t>i</a:t>
            </a:r>
            <a:r>
              <a:rPr dirty="0" smtClean="0" baseline="2482" sz="1650" spc="-4">
                <a:latin typeface="Calibri"/>
                <a:cs typeface="Calibri"/>
              </a:rPr>
              <a:t>m</a:t>
            </a:r>
            <a:r>
              <a:rPr dirty="0" smtClean="0" baseline="2482" sz="1650" spc="0">
                <a:latin typeface="Calibri"/>
                <a:cs typeface="Calibri"/>
              </a:rPr>
              <a:t>eli</a:t>
            </a:r>
            <a:r>
              <a:rPr dirty="0" smtClean="0" baseline="2482" sz="1650" spc="-4">
                <a:latin typeface="Calibri"/>
                <a:cs typeface="Calibri"/>
              </a:rPr>
              <a:t>n</a:t>
            </a:r>
            <a:r>
              <a:rPr dirty="0" smtClean="0" baseline="2482" sz="1650" spc="0">
                <a:latin typeface="Calibri"/>
                <a:cs typeface="Calibri"/>
              </a:rPr>
              <a:t>e.</a:t>
            </a:r>
            <a:r>
              <a:rPr dirty="0" smtClean="0" baseline="2482" sz="1650" spc="-4">
                <a:latin typeface="Calibri"/>
                <a:cs typeface="Calibri"/>
              </a:rPr>
              <a:t>P</a:t>
            </a:r>
            <a:r>
              <a:rPr dirty="0" smtClean="0" baseline="2482" sz="1650" spc="-4">
                <a:latin typeface="Calibri"/>
                <a:cs typeface="Calibri"/>
              </a:rPr>
              <a:t>D</a:t>
            </a:r>
            <a:r>
              <a:rPr dirty="0" smtClean="0" baseline="2482" sz="1650" spc="0">
                <a:latin typeface="Calibri"/>
                <a:cs typeface="Calibri"/>
              </a:rPr>
              <a:t>F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37744" y="416052"/>
            <a:ext cx="8695944" cy="7543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5668" y="1350970"/>
            <a:ext cx="152002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5423" sz="1800" spc="-4">
                <a:latin typeface="Lucida Sans Unicode"/>
                <a:cs typeface="Lucida Sans Unicode"/>
              </a:rPr>
              <a:t>U</a:t>
            </a:r>
            <a:r>
              <a:rPr dirty="0" smtClean="0" baseline="5423" sz="1800" spc="0">
                <a:latin typeface="Lucida Sans Unicode"/>
                <a:cs typeface="Lucida Sans Unicode"/>
              </a:rPr>
              <a:t>pc</a:t>
            </a:r>
            <a:r>
              <a:rPr dirty="0" smtClean="0" baseline="5423" sz="1800" spc="-4">
                <a:latin typeface="Lucida Sans Unicode"/>
                <a:cs typeface="Lucida Sans Unicode"/>
              </a:rPr>
              <a:t>o</a:t>
            </a:r>
            <a:r>
              <a:rPr dirty="0" smtClean="0" baseline="5423" sz="1800" spc="-4">
                <a:latin typeface="Lucida Sans Unicode"/>
                <a:cs typeface="Lucida Sans Unicode"/>
              </a:rPr>
              <a:t>m</a:t>
            </a:r>
            <a:r>
              <a:rPr dirty="0" smtClean="0" baseline="5423" sz="1800" spc="0">
                <a:latin typeface="Lucida Sans Unicode"/>
                <a:cs typeface="Lucida Sans Unicode"/>
              </a:rPr>
              <a:t>ing</a:t>
            </a:r>
            <a:r>
              <a:rPr dirty="0" smtClean="0" baseline="5423" sz="1800" spc="9">
                <a:latin typeface="Lucida Sans Unicode"/>
                <a:cs typeface="Lucida Sans Unicode"/>
              </a:rPr>
              <a:t> </a:t>
            </a:r>
            <a:r>
              <a:rPr dirty="0" smtClean="0" baseline="5423" sz="1800" spc="4">
                <a:latin typeface="Lucida Sans Unicode"/>
                <a:cs typeface="Lucida Sans Unicode"/>
              </a:rPr>
              <a:t>W</a:t>
            </a:r>
            <a:r>
              <a:rPr dirty="0" smtClean="0" baseline="5423" sz="1800" spc="0">
                <a:latin typeface="Lucida Sans Unicode"/>
                <a:cs typeface="Lucida Sans Unicode"/>
              </a:rPr>
              <a:t>ebinars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004" y="1584142"/>
            <a:ext cx="3273273" cy="543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4">
                <a:latin typeface="Lucida Sans Unicode"/>
                <a:cs typeface="Lucida Sans Unicode"/>
              </a:rPr>
              <a:t>W</a:t>
            </a:r>
            <a:r>
              <a:rPr dirty="0" smtClean="0" baseline="9038" sz="1800" spc="0">
                <a:latin typeface="Lucida Sans Unicode"/>
                <a:cs typeface="Lucida Sans Unicode"/>
              </a:rPr>
              <a:t>ednesda</a:t>
            </a:r>
            <a:r>
              <a:rPr dirty="0" smtClean="0" baseline="9038" sz="1800" spc="-4">
                <a:latin typeface="Lucida Sans Unicode"/>
                <a:cs typeface="Lucida Sans Unicode"/>
              </a:rPr>
              <a:t>y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-4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M</a:t>
            </a:r>
            <a:r>
              <a:rPr dirty="0" smtClean="0" baseline="9038" sz="1800" spc="-4">
                <a:latin typeface="Lucida Sans Unicode"/>
                <a:cs typeface="Lucida Sans Unicode"/>
              </a:rPr>
              <a:t>a</a:t>
            </a:r>
            <a:r>
              <a:rPr dirty="0" smtClean="0" baseline="9038" sz="1800" spc="0">
                <a:latin typeface="Lucida Sans Unicode"/>
                <a:cs typeface="Lucida Sans Unicode"/>
              </a:rPr>
              <a:t>y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25,</a:t>
            </a:r>
            <a:r>
              <a:rPr dirty="0" smtClean="0" baseline="9038" sz="1800" spc="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2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16</a:t>
            </a:r>
            <a:endParaRPr sz="1200">
              <a:latin typeface="Lucida Sans Unicode"/>
              <a:cs typeface="Lucida Sans Unicode"/>
            </a:endParaRPr>
          </a:p>
          <a:p>
            <a:pPr marL="12700" marR="22860">
              <a:lnSpc>
                <a:spcPts val="1445"/>
              </a:lnSpc>
            </a:pPr>
            <a:r>
              <a:rPr dirty="0" smtClean="0" baseline="9038" sz="1800" spc="-4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2</a:t>
            </a:r>
            <a:r>
              <a:rPr dirty="0" smtClean="0" baseline="9038" sz="1800" spc="0">
                <a:latin typeface="Lucida Sans Unicode"/>
                <a:cs typeface="Lucida Sans Unicode"/>
              </a:rPr>
              <a:t>: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-</a:t>
            </a:r>
            <a:r>
              <a:rPr dirty="0" smtClean="0" baseline="9038" sz="1800" spc="-4">
                <a:latin typeface="Lucida Sans Unicode"/>
                <a:cs typeface="Lucida Sans Unicode"/>
              </a:rPr>
              <a:t>1</a:t>
            </a:r>
            <a:r>
              <a:rPr dirty="0" smtClean="0" baseline="9038" sz="1800" spc="0">
                <a:latin typeface="Lucida Sans Unicode"/>
                <a:cs typeface="Lucida Sans Unicode"/>
              </a:rPr>
              <a:t>: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0</a:t>
            </a:r>
            <a:r>
              <a:rPr dirty="0" smtClean="0" baseline="9038" sz="1800" spc="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pm</a:t>
            </a:r>
            <a:r>
              <a:rPr dirty="0" smtClean="0" baseline="9038" sz="1800" spc="-14">
                <a:latin typeface="Lucida Sans Unicode"/>
                <a:cs typeface="Lucida Sans Unicode"/>
              </a:rPr>
              <a:t> </a:t>
            </a:r>
            <a:r>
              <a:rPr dirty="0" smtClean="0" baseline="9038" sz="1800" spc="-4">
                <a:latin typeface="Lucida Sans Unicode"/>
                <a:cs typeface="Lucida Sans Unicode"/>
              </a:rPr>
              <a:t>E</a:t>
            </a:r>
            <a:r>
              <a:rPr dirty="0" smtClean="0" baseline="9038" sz="1800" spc="0">
                <a:latin typeface="Lucida Sans Unicode"/>
                <a:cs typeface="Lucida Sans Unicode"/>
              </a:rPr>
              <a:t>ST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355"/>
              </a:lnSpc>
            </a:pP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MIPS:</a:t>
            </a:r>
            <a:r>
              <a:rPr dirty="0" smtClean="0" baseline="5423" sz="1800" spc="-1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Advancing</a:t>
            </a:r>
            <a:r>
              <a:rPr dirty="0" smtClean="0" baseline="5423" sz="1800" spc="9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a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re</a:t>
            </a:r>
            <a:r>
              <a:rPr dirty="0" smtClean="0" baseline="5423" sz="1800" spc="-1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In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f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o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r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m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a</a:t>
            </a:r>
            <a:r>
              <a:rPr dirty="0" smtClean="0" baseline="5423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i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o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n</a:t>
            </a:r>
            <a:r>
              <a:rPr dirty="0" smtClean="0" baseline="5423" sz="1800" spc="25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O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v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rv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i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8"/>
              </a:rPr>
              <a:t>w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668" y="1608974"/>
            <a:ext cx="123228" cy="12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40"/>
              </a:spcBef>
            </a:pPr>
            <a:r>
              <a:rPr dirty="0" smtClean="0" sz="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2004" y="2183455"/>
            <a:ext cx="4593819" cy="543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4">
                <a:latin typeface="Lucida Sans Unicode"/>
                <a:cs typeface="Lucida Sans Unicode"/>
              </a:rPr>
              <a:t>W</a:t>
            </a:r>
            <a:r>
              <a:rPr dirty="0" smtClean="0" baseline="9038" sz="1800" spc="0">
                <a:latin typeface="Lucida Sans Unicode"/>
                <a:cs typeface="Lucida Sans Unicode"/>
              </a:rPr>
              <a:t>ednesda</a:t>
            </a:r>
            <a:r>
              <a:rPr dirty="0" smtClean="0" baseline="9038" sz="1800" spc="-4">
                <a:latin typeface="Lucida Sans Unicode"/>
                <a:cs typeface="Lucida Sans Unicode"/>
              </a:rPr>
              <a:t>y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-4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Ju</a:t>
            </a:r>
            <a:r>
              <a:rPr dirty="0" smtClean="0" baseline="9038" sz="1800" spc="-4">
                <a:latin typeface="Lucida Sans Unicode"/>
                <a:cs typeface="Lucida Sans Unicode"/>
              </a:rPr>
              <a:t>n</a:t>
            </a:r>
            <a:r>
              <a:rPr dirty="0" smtClean="0" baseline="9038" sz="1800" spc="0">
                <a:latin typeface="Lucida Sans Unicode"/>
                <a:cs typeface="Lucida Sans Unicode"/>
              </a:rPr>
              <a:t>e</a:t>
            </a:r>
            <a:r>
              <a:rPr dirty="0" smtClean="0" baseline="9038" sz="1800" spc="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5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-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2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16</a:t>
            </a:r>
            <a:endParaRPr sz="1200">
              <a:latin typeface="Lucida Sans Unicode"/>
              <a:cs typeface="Lucida Sans Unicode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9038" sz="1800" spc="0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2</a:t>
            </a:r>
            <a:r>
              <a:rPr dirty="0" smtClean="0" baseline="9038" sz="1800" spc="4">
                <a:latin typeface="Lucida Sans Unicode"/>
                <a:cs typeface="Lucida Sans Unicode"/>
              </a:rPr>
              <a:t>:</a:t>
            </a:r>
            <a:r>
              <a:rPr dirty="0" smtClean="0" baseline="9038" sz="1800" spc="0">
                <a:latin typeface="Lucida Sans Unicode"/>
                <a:cs typeface="Lucida Sans Unicode"/>
              </a:rPr>
              <a:t>0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-1:00</a:t>
            </a:r>
            <a:r>
              <a:rPr dirty="0" smtClean="0" baseline="9038" sz="1800" spc="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pm</a:t>
            </a:r>
            <a:r>
              <a:rPr dirty="0" smtClean="0" baseline="9038" sz="1800" spc="-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EST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355"/>
              </a:lnSpc>
            </a:pP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MIPS:</a:t>
            </a:r>
            <a:r>
              <a:rPr dirty="0" smtClean="0" baseline="5423" sz="1800" spc="-1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Clinic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a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l</a:t>
            </a:r>
            <a:r>
              <a:rPr dirty="0" smtClean="0" baseline="5423" sz="1800" spc="1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Pr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a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ice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Impr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o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e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m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nt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Ac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s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(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P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IA)</a:t>
            </a:r>
            <a:r>
              <a:rPr dirty="0" smtClean="0" baseline="5423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O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v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rv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i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7"/>
              </a:rPr>
              <a:t>w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5668" y="2208287"/>
            <a:ext cx="123228" cy="12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40"/>
              </a:spcBef>
            </a:pPr>
            <a:r>
              <a:rPr dirty="0" smtClean="0" sz="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2004" y="2783911"/>
            <a:ext cx="1707211" cy="5438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4">
                <a:latin typeface="Lucida Sans Unicode"/>
                <a:cs typeface="Lucida Sans Unicode"/>
              </a:rPr>
              <a:t>F</a:t>
            </a:r>
            <a:r>
              <a:rPr dirty="0" smtClean="0" baseline="9038" sz="1800" spc="0">
                <a:latin typeface="Lucida Sans Unicode"/>
                <a:cs typeface="Lucida Sans Unicode"/>
              </a:rPr>
              <a:t>riday,</a:t>
            </a:r>
            <a:r>
              <a:rPr dirty="0" smtClean="0" baseline="9038" sz="1800" spc="-3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Ju</a:t>
            </a:r>
            <a:r>
              <a:rPr dirty="0" smtClean="0" baseline="9038" sz="1800" spc="-4">
                <a:latin typeface="Lucida Sans Unicode"/>
                <a:cs typeface="Lucida Sans Unicode"/>
              </a:rPr>
              <a:t>n</a:t>
            </a:r>
            <a:r>
              <a:rPr dirty="0" smtClean="0" baseline="9038" sz="1800" spc="0">
                <a:latin typeface="Lucida Sans Unicode"/>
                <a:cs typeface="Lucida Sans Unicode"/>
              </a:rPr>
              <a:t>e</a:t>
            </a:r>
            <a:r>
              <a:rPr dirty="0" smtClean="0" baseline="9038" sz="1800" spc="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7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-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2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16</a:t>
            </a:r>
            <a:endParaRPr sz="1200">
              <a:latin typeface="Lucida Sans Unicode"/>
              <a:cs typeface="Lucida Sans Unicode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9038" sz="1800" spc="0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2</a:t>
            </a:r>
            <a:r>
              <a:rPr dirty="0" smtClean="0" baseline="9038" sz="1800" spc="4">
                <a:latin typeface="Lucida Sans Unicode"/>
                <a:cs typeface="Lucida Sans Unicode"/>
              </a:rPr>
              <a:t>:</a:t>
            </a:r>
            <a:r>
              <a:rPr dirty="0" smtClean="0" baseline="9038" sz="1800" spc="0">
                <a:latin typeface="Lucida Sans Unicode"/>
                <a:cs typeface="Lucida Sans Unicode"/>
              </a:rPr>
              <a:t>0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-1:00</a:t>
            </a:r>
            <a:r>
              <a:rPr dirty="0" smtClean="0" baseline="9038" sz="1800" spc="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pm</a:t>
            </a:r>
            <a:r>
              <a:rPr dirty="0" smtClean="0" baseline="9038" sz="1800" spc="-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EST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360"/>
              </a:lnSpc>
            </a:pP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MIPS</a:t>
            </a:r>
            <a:r>
              <a:rPr dirty="0" smtClean="0" baseline="5423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Sc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o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ring</a:t>
            </a:r>
            <a:r>
              <a:rPr dirty="0" smtClean="0" baseline="5423" sz="1800" spc="14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O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v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rv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i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6"/>
              </a:rPr>
              <a:t>w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668" y="2808743"/>
            <a:ext cx="123228" cy="12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40"/>
              </a:spcBef>
            </a:pPr>
            <a:r>
              <a:rPr dirty="0" smtClean="0" sz="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2004" y="3383097"/>
            <a:ext cx="2869718" cy="5435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4">
                <a:latin typeface="Lucida Sans Unicode"/>
                <a:cs typeface="Lucida Sans Unicode"/>
              </a:rPr>
              <a:t>W</a:t>
            </a:r>
            <a:r>
              <a:rPr dirty="0" smtClean="0" baseline="9038" sz="1800" spc="0">
                <a:latin typeface="Lucida Sans Unicode"/>
                <a:cs typeface="Lucida Sans Unicode"/>
              </a:rPr>
              <a:t>ednesda</a:t>
            </a:r>
            <a:r>
              <a:rPr dirty="0" smtClean="0" baseline="9038" sz="1800" spc="-4">
                <a:latin typeface="Lucida Sans Unicode"/>
                <a:cs typeface="Lucida Sans Unicode"/>
              </a:rPr>
              <a:t>y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-4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July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1</a:t>
            </a:r>
            <a:r>
              <a:rPr dirty="0" smtClean="0" baseline="9038" sz="1800" spc="-4">
                <a:latin typeface="Lucida Sans Unicode"/>
                <a:cs typeface="Lucida Sans Unicode"/>
              </a:rPr>
              <a:t>3</a:t>
            </a:r>
            <a:r>
              <a:rPr dirty="0" smtClean="0" baseline="9038" sz="1800" spc="0">
                <a:latin typeface="Lucida Sans Unicode"/>
                <a:cs typeface="Lucida Sans Unicode"/>
              </a:rPr>
              <a:t>,</a:t>
            </a:r>
            <a:r>
              <a:rPr dirty="0" smtClean="0" baseline="9038" sz="1800" spc="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2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16</a:t>
            </a:r>
            <a:endParaRPr sz="1200">
              <a:latin typeface="Lucida Sans Unicode"/>
              <a:cs typeface="Lucida Sans Unicode"/>
            </a:endParaRPr>
          </a:p>
          <a:p>
            <a:pPr marL="12700" marR="22860">
              <a:lnSpc>
                <a:spcPts val="1440"/>
              </a:lnSpc>
            </a:pPr>
            <a:r>
              <a:rPr dirty="0" smtClean="0" baseline="9038" sz="1800" spc="0">
                <a:latin typeface="Lucida Sans Unicode"/>
                <a:cs typeface="Lucida Sans Unicode"/>
              </a:rPr>
              <a:t>1:0</a:t>
            </a:r>
            <a:r>
              <a:rPr dirty="0" smtClean="0" baseline="9038" sz="1800" spc="-4">
                <a:latin typeface="Lucida Sans Unicode"/>
                <a:cs typeface="Lucida Sans Unicode"/>
              </a:rPr>
              <a:t>0</a:t>
            </a:r>
            <a:r>
              <a:rPr dirty="0" smtClean="0" baseline="9038" sz="1800" spc="0">
                <a:latin typeface="Lucida Sans Unicode"/>
                <a:cs typeface="Lucida Sans Unicode"/>
              </a:rPr>
              <a:t>-2:00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pm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MDT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355"/>
              </a:lnSpc>
            </a:pP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2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0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16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Meanin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g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ful</a:t>
            </a:r>
            <a:r>
              <a:rPr dirty="0" smtClean="0" baseline="5423" sz="1800" spc="19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U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se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Mid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Y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ar</a:t>
            </a:r>
            <a:r>
              <a:rPr dirty="0" smtClean="0" baseline="5423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Rev</a:t>
            </a:r>
            <a:r>
              <a:rPr dirty="0" smtClean="0" baseline="5423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i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e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5"/>
              </a:rPr>
              <a:t>w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5668" y="3407929"/>
            <a:ext cx="123228" cy="1290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2488"/>
              </a:lnSpc>
              <a:spcBef>
                <a:spcPts val="40"/>
              </a:spcBef>
            </a:pPr>
            <a:r>
              <a:rPr dirty="0" smtClean="0" sz="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8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4217106"/>
            <a:ext cx="4955613" cy="410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0">
                <a:latin typeface="Lucida Sans Unicode"/>
                <a:cs typeface="Lucida Sans Unicode"/>
              </a:rPr>
              <a:t>P</a:t>
            </a:r>
            <a:r>
              <a:rPr dirty="0" smtClean="0" baseline="9038" sz="1800" spc="-4">
                <a:latin typeface="Lucida Sans Unicode"/>
                <a:cs typeface="Lucida Sans Unicode"/>
              </a:rPr>
              <a:t>a</a:t>
            </a:r>
            <a:r>
              <a:rPr dirty="0" smtClean="0" baseline="9038" sz="1800" spc="0">
                <a:latin typeface="Lucida Sans Unicode"/>
                <a:cs typeface="Lucida Sans Unicode"/>
              </a:rPr>
              <a:t>st</a:t>
            </a:r>
            <a:r>
              <a:rPr dirty="0" smtClean="0" baseline="9038" sz="1800" spc="-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web</a:t>
            </a:r>
            <a:r>
              <a:rPr dirty="0" smtClean="0" baseline="9038" sz="1800" spc="4">
                <a:latin typeface="Lucida Sans Unicode"/>
                <a:cs typeface="Lucida Sans Unicode"/>
              </a:rPr>
              <a:t>i</a:t>
            </a:r>
            <a:r>
              <a:rPr dirty="0" smtClean="0" baseline="9038" sz="1800" spc="0">
                <a:latin typeface="Lucida Sans Unicode"/>
                <a:cs typeface="Lucida Sans Unicode"/>
              </a:rPr>
              <a:t>n</a:t>
            </a:r>
            <a:r>
              <a:rPr dirty="0" smtClean="0" baseline="9038" sz="1800" spc="-4">
                <a:latin typeface="Lucida Sans Unicode"/>
                <a:cs typeface="Lucida Sans Unicode"/>
              </a:rPr>
              <a:t>a</a:t>
            </a:r>
            <a:r>
              <a:rPr dirty="0" smtClean="0" baseline="9038" sz="1800" spc="0">
                <a:latin typeface="Lucida Sans Unicode"/>
                <a:cs typeface="Lucida Sans Unicode"/>
              </a:rPr>
              <a:t>r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ab</a:t>
            </a:r>
            <a:r>
              <a:rPr dirty="0" smtClean="0" baseline="9038" sz="1800" spc="-4">
                <a:latin typeface="Lucida Sans Unicode"/>
                <a:cs typeface="Lucida Sans Unicode"/>
              </a:rPr>
              <a:t>o</a:t>
            </a:r>
            <a:r>
              <a:rPr dirty="0" smtClean="0" baseline="9038" sz="1800" spc="0">
                <a:latin typeface="Lucida Sans Unicode"/>
                <a:cs typeface="Lucida Sans Unicode"/>
              </a:rPr>
              <a:t>ut</a:t>
            </a:r>
            <a:r>
              <a:rPr dirty="0" smtClean="0" baseline="9038" sz="1800" spc="-14">
                <a:latin typeface="Lucida Sans Unicode"/>
                <a:cs typeface="Lucida Sans Unicode"/>
              </a:rPr>
              <a:t> </a:t>
            </a:r>
            <a:r>
              <a:rPr dirty="0" smtClean="0" baseline="9038" sz="1800" spc="-4">
                <a:latin typeface="Lucida Sans Unicode"/>
                <a:cs typeface="Lucida Sans Unicode"/>
              </a:rPr>
              <a:t>t</a:t>
            </a:r>
            <a:r>
              <a:rPr dirty="0" smtClean="0" baseline="9038" sz="1800" spc="0">
                <a:latin typeface="Lucida Sans Unicode"/>
                <a:cs typeface="Lucida Sans Unicode"/>
              </a:rPr>
              <a:t>he</a:t>
            </a:r>
            <a:r>
              <a:rPr dirty="0" smtClean="0" baseline="9038" sz="1800" spc="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MA</a:t>
            </a:r>
            <a:r>
              <a:rPr dirty="0" smtClean="0" baseline="9038" sz="1800" spc="-4">
                <a:latin typeface="Lucida Sans Unicode"/>
                <a:cs typeface="Lucida Sans Unicode"/>
              </a:rPr>
              <a:t>C</a:t>
            </a:r>
            <a:r>
              <a:rPr dirty="0" smtClean="0" baseline="9038" sz="1800" spc="0">
                <a:latin typeface="Lucida Sans Unicode"/>
                <a:cs typeface="Lucida Sans Unicode"/>
              </a:rPr>
              <a:t>RA: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750"/>
              </a:lnSpc>
              <a:spcBef>
                <a:spcPts val="13"/>
              </a:spcBef>
            </a:pPr>
            <a:r>
              <a:rPr dirty="0" smtClean="0" baseline="7508" sz="12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7246" sz="1200" spc="0">
                <a:solidFill>
                  <a:srgbClr val="4F81BC"/>
                </a:solidFill>
                <a:latin typeface="Times New Roman"/>
                <a:cs typeface="Times New Roman"/>
              </a:rPr>
              <a:t>      </a:t>
            </a:r>
            <a:r>
              <a:rPr dirty="0" smtClean="0" baseline="7246" sz="1200" spc="6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MA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C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RA</a:t>
            </a:r>
            <a:r>
              <a:rPr dirty="0" smtClean="0" baseline="3615" sz="1800" spc="-1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Requ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e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st</a:t>
            </a:r>
            <a:r>
              <a:rPr dirty="0" smtClean="0" baseline="3615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for</a:t>
            </a:r>
            <a:r>
              <a:rPr dirty="0" smtClean="0" baseline="3615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In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f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r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</a:t>
            </a:r>
            <a:r>
              <a:rPr dirty="0" smtClean="0" baseline="3615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t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i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n:</a:t>
            </a:r>
            <a:r>
              <a:rPr dirty="0" smtClean="0" baseline="3615" sz="1800" spc="19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MIPS,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A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Ms,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PFP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M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s</a:t>
            </a:r>
            <a:r>
              <a:rPr dirty="0" smtClean="0" baseline="3615" sz="1800" spc="0">
                <a:solidFill>
                  <a:srgbClr val="0000FF"/>
                </a:solidFill>
                <a:latin typeface="Lucida Sans Unicode"/>
                <a:cs typeface="Lucida Sans Unicode"/>
                <a:hlinkClick r:id="rId4"/>
              </a:rPr>
              <a:t> </a:t>
            </a:r>
            <a:r>
              <a:rPr dirty="0" smtClean="0" baseline="3615" sz="1800" spc="0">
                <a:latin typeface="Lucida Sans Unicode"/>
                <a:cs typeface="Lucida Sans Unicode"/>
                <a:hlinkClick r:id="rId4"/>
              </a:rPr>
              <a:t>–</a:t>
            </a:r>
            <a:r>
              <a:rPr dirty="0" smtClean="0" baseline="3615" sz="1800" spc="-4">
                <a:latin typeface="Lucida Sans Unicode"/>
                <a:cs typeface="Lucida Sans Unicode"/>
              </a:rPr>
              <a:t> </a:t>
            </a:r>
            <a:r>
              <a:rPr dirty="0" smtClean="0" baseline="3615" sz="1800" spc="0">
                <a:latin typeface="Lucida Sans Unicode"/>
                <a:cs typeface="Lucida Sans Unicode"/>
              </a:rPr>
              <a:t>1</a:t>
            </a:r>
            <a:r>
              <a:rPr dirty="0" smtClean="0" baseline="3615" sz="1800" spc="-4">
                <a:latin typeface="Lucida Sans Unicode"/>
                <a:cs typeface="Lucida Sans Unicode"/>
              </a:rPr>
              <a:t>0</a:t>
            </a:r>
            <a:r>
              <a:rPr dirty="0" smtClean="0" baseline="3615" sz="1800" spc="-4">
                <a:latin typeface="Lucida Sans Unicode"/>
                <a:cs typeface="Lucida Sans Unicode"/>
              </a:rPr>
              <a:t>/</a:t>
            </a:r>
            <a:r>
              <a:rPr dirty="0" smtClean="0" baseline="3615" sz="1800" spc="0">
                <a:latin typeface="Lucida Sans Unicode"/>
                <a:cs typeface="Lucida Sans Unicode"/>
              </a:rPr>
              <a:t>8</a:t>
            </a:r>
            <a:r>
              <a:rPr dirty="0" smtClean="0" baseline="3615" sz="1800" spc="-9">
                <a:latin typeface="Lucida Sans Unicode"/>
                <a:cs typeface="Lucida Sans Unicode"/>
              </a:rPr>
              <a:t>/</a:t>
            </a:r>
            <a:r>
              <a:rPr dirty="0" smtClean="0" baseline="3615" sz="1800" spc="0">
                <a:latin typeface="Lucida Sans Unicode"/>
                <a:cs typeface="Lucida Sans Unicode"/>
              </a:rPr>
              <a:t>15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2897" y="4450278"/>
            <a:ext cx="233005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5423" sz="1800" spc="4">
                <a:latin typeface="Lucida Sans Unicode"/>
                <a:cs typeface="Lucida Sans Unicode"/>
              </a:rPr>
              <a:t>(</a:t>
            </a:r>
            <a:r>
              <a:rPr dirty="0" smtClean="0" baseline="5423" sz="1800" spc="0">
                <a:latin typeface="Lucida Sans Unicode"/>
                <a:cs typeface="Lucida Sans Unicode"/>
              </a:rPr>
              <a:t>r</a:t>
            </a:r>
            <a:r>
              <a:rPr dirty="0" smtClean="0" baseline="5423" sz="1800" spc="4">
                <a:latin typeface="Lucida Sans Unicode"/>
                <a:cs typeface="Lucida Sans Unicode"/>
              </a:rPr>
              <a:t>e</a:t>
            </a:r>
            <a:r>
              <a:rPr dirty="0" smtClean="0" baseline="5423" sz="1800" spc="-4">
                <a:latin typeface="Lucida Sans Unicode"/>
                <a:cs typeface="Lucida Sans Unicode"/>
              </a:rPr>
              <a:t>g</a:t>
            </a:r>
            <a:r>
              <a:rPr dirty="0" smtClean="0" baseline="5423" sz="1800" spc="0">
                <a:latin typeface="Lucida Sans Unicode"/>
                <a:cs typeface="Lucida Sans Unicode"/>
              </a:rPr>
              <a:t>is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er</a:t>
            </a:r>
            <a:r>
              <a:rPr dirty="0" smtClean="0" baseline="5423" sz="1800" spc="-29">
                <a:latin typeface="Lucida Sans Unicode"/>
                <a:cs typeface="Lucida Sans Unicode"/>
              </a:rPr>
              <a:t> 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o</a:t>
            </a:r>
            <a:r>
              <a:rPr dirty="0" smtClean="0" baseline="5423" sz="1800" spc="0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w</a:t>
            </a:r>
            <a:r>
              <a:rPr dirty="0" smtClean="0" baseline="5423" sz="1800" spc="-4">
                <a:latin typeface="Lucida Sans Unicode"/>
                <a:cs typeface="Lucida Sans Unicode"/>
              </a:rPr>
              <a:t>a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ch</a:t>
            </a:r>
            <a:r>
              <a:rPr dirty="0" smtClean="0" baseline="5423" sz="1800" spc="9">
                <a:latin typeface="Lucida Sans Unicode"/>
                <a:cs typeface="Lucida Sans Unicode"/>
              </a:rPr>
              <a:t> 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he</a:t>
            </a:r>
            <a:r>
              <a:rPr dirty="0" smtClean="0" baseline="5423" sz="1800" spc="-4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r</a:t>
            </a:r>
            <a:r>
              <a:rPr dirty="0" smtClean="0" baseline="5423" sz="1800" spc="4">
                <a:latin typeface="Lucida Sans Unicode"/>
                <a:cs typeface="Lucida Sans Unicode"/>
              </a:rPr>
              <a:t>e</a:t>
            </a:r>
            <a:r>
              <a:rPr dirty="0" smtClean="0" baseline="5423" sz="1800" spc="0">
                <a:latin typeface="Lucida Sans Unicode"/>
                <a:cs typeface="Lucida Sans Unicode"/>
              </a:rPr>
              <a:t>c</a:t>
            </a:r>
            <a:r>
              <a:rPr dirty="0" smtClean="0" baseline="5423" sz="1800" spc="-9">
                <a:latin typeface="Lucida Sans Unicode"/>
                <a:cs typeface="Lucida Sans Unicode"/>
              </a:rPr>
              <a:t>o</a:t>
            </a:r>
            <a:r>
              <a:rPr dirty="0" smtClean="0" baseline="5423" sz="1800" spc="0">
                <a:latin typeface="Lucida Sans Unicode"/>
                <a:cs typeface="Lucida Sans Unicode"/>
              </a:rPr>
              <a:t>rd</a:t>
            </a:r>
            <a:r>
              <a:rPr dirty="0" smtClean="0" baseline="5423" sz="1800" spc="4">
                <a:latin typeface="Lucida Sans Unicode"/>
                <a:cs typeface="Lucida Sans Unicode"/>
              </a:rPr>
              <a:t>e</a:t>
            </a:r>
            <a:r>
              <a:rPr dirty="0" smtClean="0" baseline="5423" sz="1800" spc="0">
                <a:latin typeface="Lucida Sans Unicode"/>
                <a:cs typeface="Lucida Sans Unicode"/>
              </a:rPr>
              <a:t>d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4633158"/>
            <a:ext cx="68123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5423" sz="1800" spc="0">
                <a:latin typeface="Lucida Sans Unicode"/>
                <a:cs typeface="Lucida Sans Unicode"/>
              </a:rPr>
              <a:t>web</a:t>
            </a:r>
            <a:r>
              <a:rPr dirty="0" smtClean="0" baseline="5423" sz="1800" spc="4">
                <a:latin typeface="Lucida Sans Unicode"/>
                <a:cs typeface="Lucida Sans Unicode"/>
              </a:rPr>
              <a:t>i</a:t>
            </a:r>
            <a:r>
              <a:rPr dirty="0" smtClean="0" baseline="5423" sz="1800" spc="0">
                <a:latin typeface="Lucida Sans Unicode"/>
                <a:cs typeface="Lucida Sans Unicode"/>
              </a:rPr>
              <a:t>n</a:t>
            </a:r>
            <a:r>
              <a:rPr dirty="0" smtClean="0" baseline="5423" sz="1800" spc="-4">
                <a:latin typeface="Lucida Sans Unicode"/>
                <a:cs typeface="Lucida Sans Unicode"/>
              </a:rPr>
              <a:t>a</a:t>
            </a:r>
            <a:r>
              <a:rPr dirty="0" smtClean="0" baseline="5423" sz="1800" spc="0">
                <a:latin typeface="Lucida Sans Unicode"/>
                <a:cs typeface="Lucida Sans Unicode"/>
              </a:rPr>
              <a:t>r)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668" y="5101026"/>
            <a:ext cx="4881197" cy="4109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2860">
              <a:lnSpc>
                <a:spcPts val="1485"/>
              </a:lnSpc>
              <a:spcBef>
                <a:spcPts val="74"/>
              </a:spcBef>
            </a:pPr>
            <a:r>
              <a:rPr dirty="0" smtClean="0" baseline="9038" sz="1800" spc="0">
                <a:latin typeface="Lucida Sans Unicode"/>
                <a:cs typeface="Lucida Sans Unicode"/>
              </a:rPr>
              <a:t>MA</a:t>
            </a:r>
            <a:r>
              <a:rPr dirty="0" smtClean="0" baseline="9038" sz="1800" spc="-4">
                <a:latin typeface="Lucida Sans Unicode"/>
                <a:cs typeface="Lucida Sans Unicode"/>
              </a:rPr>
              <a:t>C</a:t>
            </a:r>
            <a:r>
              <a:rPr dirty="0" smtClean="0" baseline="9038" sz="1800" spc="0">
                <a:latin typeface="Lucida Sans Unicode"/>
                <a:cs typeface="Lucida Sans Unicode"/>
              </a:rPr>
              <a:t>RA</a:t>
            </a:r>
            <a:r>
              <a:rPr dirty="0" smtClean="0" baseline="9038" sz="1800" spc="-19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and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4">
                <a:latin typeface="Lucida Sans Unicode"/>
                <a:cs typeface="Lucida Sans Unicode"/>
              </a:rPr>
              <a:t>Q</a:t>
            </a:r>
            <a:r>
              <a:rPr dirty="0" smtClean="0" baseline="9038" sz="1800" spc="0">
                <a:latin typeface="Lucida Sans Unicode"/>
                <a:cs typeface="Lucida Sans Unicode"/>
              </a:rPr>
              <a:t>PP</a:t>
            </a:r>
            <a:r>
              <a:rPr dirty="0" smtClean="0" baseline="9038" sz="1800" spc="0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Site</a:t>
            </a:r>
            <a:r>
              <a:rPr dirty="0" smtClean="0" baseline="9038" sz="1800" spc="-4">
                <a:latin typeface="Lucida Sans Unicode"/>
                <a:cs typeface="Lucida Sans Unicode"/>
              </a:rPr>
              <a:t> </a:t>
            </a:r>
            <a:r>
              <a:rPr dirty="0" smtClean="0" baseline="9038" sz="1800" spc="0">
                <a:latin typeface="Lucida Sans Unicode"/>
                <a:cs typeface="Lucida Sans Unicode"/>
              </a:rPr>
              <a:t>Li</a:t>
            </a:r>
            <a:r>
              <a:rPr dirty="0" smtClean="0" baseline="9038" sz="1800" spc="-4">
                <a:latin typeface="Lucida Sans Unicode"/>
                <a:cs typeface="Lucida Sans Unicode"/>
              </a:rPr>
              <a:t>n</a:t>
            </a:r>
            <a:r>
              <a:rPr dirty="0" smtClean="0" baseline="9038" sz="1800" spc="-4">
                <a:latin typeface="Lucida Sans Unicode"/>
                <a:cs typeface="Lucida Sans Unicode"/>
              </a:rPr>
              <a:t>k</a:t>
            </a:r>
            <a:r>
              <a:rPr dirty="0" smtClean="0" baseline="9038" sz="1800" spc="0">
                <a:latin typeface="Lucida Sans Unicode"/>
                <a:cs typeface="Lucida Sans Unicode"/>
              </a:rPr>
              <a:t>s</a:t>
            </a:r>
            <a:endParaRPr sz="1200">
              <a:latin typeface="Lucida Sans Unicode"/>
              <a:cs typeface="Lucida Sans Unicode"/>
            </a:endParaRPr>
          </a:p>
          <a:p>
            <a:pPr marL="12700">
              <a:lnSpc>
                <a:spcPts val="1750"/>
              </a:lnSpc>
              <a:spcBef>
                <a:spcPts val="13"/>
              </a:spcBef>
            </a:pPr>
            <a:r>
              <a:rPr dirty="0" smtClean="0" baseline="7508" sz="12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7246" sz="1200" spc="0">
                <a:solidFill>
                  <a:srgbClr val="4F81BC"/>
                </a:solidFill>
                <a:latin typeface="Times New Roman"/>
                <a:cs typeface="Times New Roman"/>
              </a:rPr>
              <a:t>      </a:t>
            </a:r>
            <a:r>
              <a:rPr dirty="0" smtClean="0" baseline="7246" sz="1200" spc="6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Site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Le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arning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uni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i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for</a:t>
            </a:r>
            <a:r>
              <a:rPr dirty="0" smtClean="0" baseline="3615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MA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RA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Pr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mtClean="0" baseline="3615" sz="1800" spc="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d</a:t>
            </a:r>
            <a:r>
              <a:rPr dirty="0" smtClean="0" baseline="3615" sz="1800" spc="-19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mtClean="0" baseline="3615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mtClean="0" baseline="3615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3"/>
              </a:rPr>
              <a:t>le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668" y="5567407"/>
            <a:ext cx="7394962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00"/>
              </a:lnSpc>
              <a:spcBef>
                <a:spcPts val="70"/>
              </a:spcBef>
            </a:pPr>
            <a:r>
              <a:rPr dirty="0" smtClean="0" baseline="11262" sz="12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0870" sz="1200" spc="0">
                <a:solidFill>
                  <a:srgbClr val="4F81BC"/>
                </a:solidFill>
                <a:latin typeface="Times New Roman"/>
                <a:cs typeface="Times New Roman"/>
              </a:rPr>
              <a:t>      </a:t>
            </a:r>
            <a:r>
              <a:rPr dirty="0" smtClean="0" baseline="10870" sz="1200" spc="12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Qu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li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y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y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ent</a:t>
            </a:r>
            <a:r>
              <a:rPr dirty="0" smtClean="0" baseline="5423" sz="1800" spc="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ram</a:t>
            </a:r>
            <a:r>
              <a:rPr dirty="0" smtClean="0" baseline="5423" sz="1800" spc="-9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C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MS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Si</a:t>
            </a:r>
            <a:r>
              <a:rPr dirty="0" smtClean="0" baseline="5423" sz="1800" spc="-4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mtClean="0" baseline="5423" sz="1800" spc="0" u="sng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mtClean="0" baseline="5423" sz="1800" spc="0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4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  <a:hlinkClick r:id="rId2"/>
              </a:rPr>
              <a:t>-</a:t>
            </a:r>
            <a:r>
              <a:rPr dirty="0" smtClean="0" baseline="5423" sz="1800" spc="-4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Fa</a:t>
            </a:r>
            <a:r>
              <a:rPr dirty="0" smtClean="0" baseline="5423" sz="1800" spc="-4">
                <a:latin typeface="Lucida Sans Unicode"/>
                <a:cs typeface="Lucida Sans Unicode"/>
              </a:rPr>
              <a:t>c</a:t>
            </a:r>
            <a:r>
              <a:rPr dirty="0" smtClean="0" baseline="5423" sz="1800" spc="0">
                <a:latin typeface="Lucida Sans Unicode"/>
                <a:cs typeface="Lucida Sans Unicode"/>
              </a:rPr>
              <a:t>t</a:t>
            </a:r>
            <a:r>
              <a:rPr dirty="0" smtClean="0" baseline="5423" sz="1800" spc="-14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Shee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,</a:t>
            </a:r>
            <a:r>
              <a:rPr dirty="0" smtClean="0" baseline="5423" sz="1800" spc="-19">
                <a:latin typeface="Lucida Sans Unicode"/>
                <a:cs typeface="Lucida Sans Unicode"/>
              </a:rPr>
              <a:t> 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i</a:t>
            </a:r>
            <a:r>
              <a:rPr dirty="0" smtClean="0" baseline="5423" sz="1800" spc="-4">
                <a:latin typeface="Lucida Sans Unicode"/>
                <a:cs typeface="Lucida Sans Unicode"/>
              </a:rPr>
              <a:t>m</a:t>
            </a:r>
            <a:r>
              <a:rPr dirty="0" smtClean="0" baseline="5423" sz="1800" spc="0">
                <a:latin typeface="Lucida Sans Unicode"/>
                <a:cs typeface="Lucida Sans Unicode"/>
              </a:rPr>
              <a:t>eline,</a:t>
            </a:r>
            <a:r>
              <a:rPr dirty="0" smtClean="0" baseline="5423" sz="1800" spc="9">
                <a:latin typeface="Lucida Sans Unicode"/>
                <a:cs typeface="Lucida Sans Unicode"/>
              </a:rPr>
              <a:t> </a:t>
            </a:r>
            <a:r>
              <a:rPr dirty="0" smtClean="0" baseline="5423" sz="1800" spc="-4">
                <a:latin typeface="Lucida Sans Unicode"/>
                <a:cs typeface="Lucida Sans Unicode"/>
              </a:rPr>
              <a:t>P</a:t>
            </a:r>
            <a:r>
              <a:rPr dirty="0" smtClean="0" baseline="5423" sz="1800" spc="-4">
                <a:latin typeface="Lucida Sans Unicode"/>
                <a:cs typeface="Lucida Sans Unicode"/>
              </a:rPr>
              <a:t>a</a:t>
            </a:r>
            <a:r>
              <a:rPr dirty="0" smtClean="0" baseline="5423" sz="1800" spc="0">
                <a:latin typeface="Lucida Sans Unicode"/>
                <a:cs typeface="Lucida Sans Unicode"/>
              </a:rPr>
              <a:t>st</a:t>
            </a:r>
            <a:r>
              <a:rPr dirty="0" smtClean="0" baseline="5423" sz="1800" spc="-4">
                <a:latin typeface="Lucida Sans Unicode"/>
                <a:cs typeface="Lucida Sans Unicode"/>
              </a:rPr>
              <a:t> </a:t>
            </a:r>
            <a:r>
              <a:rPr dirty="0" smtClean="0" baseline="5423" sz="1800" spc="-4">
                <a:latin typeface="Lucida Sans Unicode"/>
                <a:cs typeface="Lucida Sans Unicode"/>
              </a:rPr>
              <a:t>a</a:t>
            </a:r>
            <a:r>
              <a:rPr dirty="0" smtClean="0" baseline="5423" sz="1800" spc="0">
                <a:latin typeface="Lucida Sans Unicode"/>
                <a:cs typeface="Lucida Sans Unicode"/>
              </a:rPr>
              <a:t>nd</a:t>
            </a:r>
            <a:r>
              <a:rPr dirty="0" smtClean="0" baseline="5423" sz="1800" spc="-9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Fu</a:t>
            </a:r>
            <a:r>
              <a:rPr dirty="0" smtClean="0" baseline="5423" sz="1800" spc="-4">
                <a:latin typeface="Lucida Sans Unicode"/>
                <a:cs typeface="Lucida Sans Unicode"/>
              </a:rPr>
              <a:t>t</a:t>
            </a:r>
            <a:r>
              <a:rPr dirty="0" smtClean="0" baseline="5423" sz="1800" spc="0">
                <a:latin typeface="Lucida Sans Unicode"/>
                <a:cs typeface="Lucida Sans Unicode"/>
              </a:rPr>
              <a:t>ure</a:t>
            </a:r>
            <a:r>
              <a:rPr dirty="0" smtClean="0" baseline="5423" sz="1800" spc="-9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Webin</a:t>
            </a:r>
            <a:r>
              <a:rPr dirty="0" smtClean="0" baseline="5423" sz="1800" spc="-4">
                <a:latin typeface="Lucida Sans Unicode"/>
                <a:cs typeface="Lucida Sans Unicode"/>
              </a:rPr>
              <a:t>a</a:t>
            </a:r>
            <a:r>
              <a:rPr dirty="0" smtClean="0" baseline="5423" sz="1800" spc="0">
                <a:latin typeface="Lucida Sans Unicode"/>
                <a:cs typeface="Lucida Sans Unicode"/>
              </a:rPr>
              <a:t>rs,</a:t>
            </a:r>
            <a:r>
              <a:rPr dirty="0" smtClean="0" baseline="5423" sz="1800" spc="-29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Slide</a:t>
            </a:r>
            <a:r>
              <a:rPr dirty="0" smtClean="0" baseline="5423" sz="1800" spc="-4">
                <a:latin typeface="Lucida Sans Unicode"/>
                <a:cs typeface="Lucida Sans Unicode"/>
              </a:rPr>
              <a:t> </a:t>
            </a:r>
            <a:r>
              <a:rPr dirty="0" smtClean="0" baseline="5423" sz="1800" spc="0">
                <a:latin typeface="Lucida Sans Unicode"/>
                <a:cs typeface="Lucida Sans Unicode"/>
              </a:rPr>
              <a:t>Deck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16595" y="1932051"/>
            <a:ext cx="51571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410968" y="4559808"/>
            <a:ext cx="4526280" cy="499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528816" y="4559808"/>
            <a:ext cx="486155" cy="499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434840" y="4975860"/>
            <a:ext cx="486156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501140" y="5379720"/>
            <a:ext cx="6179820" cy="5120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272528" y="5398008"/>
            <a:ext cx="505968" cy="493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370064" y="5398008"/>
            <a:ext cx="505968" cy="4937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362200" y="5029200"/>
            <a:ext cx="2133600" cy="1600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00200" y="381000"/>
            <a:ext cx="6410325" cy="1155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5668" y="1836204"/>
            <a:ext cx="1986579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dirty="0" smtClean="0" sz="2400" spc="0" i="1">
                <a:latin typeface="Arial"/>
                <a:cs typeface="Arial"/>
              </a:rPr>
              <a:t>S</a:t>
            </a:r>
            <a:r>
              <a:rPr dirty="0" smtClean="0" sz="2400" spc="-9" i="1">
                <a:latin typeface="Arial"/>
                <a:cs typeface="Arial"/>
              </a:rPr>
              <a:t>a</a:t>
            </a:r>
            <a:r>
              <a:rPr dirty="0" smtClean="0" sz="2400" spc="0" i="1">
                <a:latin typeface="Arial"/>
                <a:cs typeface="Arial"/>
              </a:rPr>
              <a:t>rah</a:t>
            </a:r>
            <a:r>
              <a:rPr dirty="0" smtClean="0" sz="2400" spc="0" i="1">
                <a:latin typeface="Arial"/>
                <a:cs typeface="Arial"/>
              </a:rPr>
              <a:t> </a:t>
            </a:r>
            <a:r>
              <a:rPr dirty="0" smtClean="0" sz="2400" spc="0" i="1">
                <a:latin typeface="Arial"/>
                <a:cs typeface="Arial"/>
              </a:rPr>
              <a:t>Le</a:t>
            </a:r>
            <a:r>
              <a:rPr dirty="0" smtClean="0" sz="2400" spc="-9" i="1">
                <a:latin typeface="Arial"/>
                <a:cs typeface="Arial"/>
              </a:rPr>
              <a:t>a</a:t>
            </a:r>
            <a:r>
              <a:rPr dirty="0" smtClean="0" sz="2400" spc="0" i="1">
                <a:latin typeface="Arial"/>
                <a:cs typeface="Arial"/>
              </a:rPr>
              <a:t>ke</a:t>
            </a:r>
            <a:r>
              <a:rPr dirty="0" smtClean="0" sz="2400" spc="14" i="1">
                <a:latin typeface="Arial"/>
                <a:cs typeface="Arial"/>
              </a:rPr>
              <a:t> </a:t>
            </a:r>
            <a:r>
              <a:rPr dirty="0" smtClean="0" sz="2400" spc="0" i="1">
                <a:latin typeface="Arial"/>
                <a:cs typeface="Arial"/>
              </a:rPr>
              <a:t>-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9436" y="2203055"/>
            <a:ext cx="301621" cy="712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50"/>
              </a:lnSpc>
              <a:spcBef>
                <a:spcPts val="122"/>
              </a:spcBef>
            </a:pPr>
            <a:r>
              <a:rPr dirty="0" smtClean="0" sz="23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23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432"/>
              </a:spcBef>
            </a:pPr>
            <a:r>
              <a:rPr dirty="0" smtClean="0" sz="23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2300">
              <a:latin typeface="Wingdings"/>
              <a:cs typeface="Wingding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1000" y="2231217"/>
            <a:ext cx="3665600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baseline="4715" sz="3450" spc="0">
                <a:latin typeface="Lucida Sans Unicode"/>
                <a:cs typeface="Lucida Sans Unicode"/>
              </a:rPr>
              <a:t>Emai</a:t>
            </a:r>
            <a:r>
              <a:rPr dirty="0" smtClean="0" baseline="4715" sz="3450" spc="4">
                <a:latin typeface="Lucida Sans Unicode"/>
                <a:cs typeface="Lucida Sans Unicode"/>
              </a:rPr>
              <a:t>l</a:t>
            </a:r>
            <a:r>
              <a:rPr dirty="0" smtClean="0" baseline="4715" sz="3450" spc="0">
                <a:latin typeface="Lucida Sans Unicode"/>
                <a:cs typeface="Lucida Sans Unicode"/>
              </a:rPr>
              <a:t>:</a:t>
            </a:r>
            <a:r>
              <a:rPr dirty="0" smtClean="0" baseline="4715" sz="3450" spc="-14"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latin typeface="Lucida Sans Unicode"/>
                <a:cs typeface="Lucida Sans Unicode"/>
                <a:hlinkClick r:id="rId3"/>
              </a:rPr>
              <a:t>s</a:t>
            </a:r>
            <a:r>
              <a:rPr dirty="0" smtClean="0" baseline="4715" sz="3450" spc="4">
                <a:latin typeface="Lucida Sans Unicode"/>
                <a:cs typeface="Lucida Sans Unicode"/>
                <a:hlinkClick r:id="rId3"/>
              </a:rPr>
              <a:t>l</a:t>
            </a:r>
            <a:r>
              <a:rPr dirty="0" smtClean="0" baseline="4715" sz="3450" spc="0">
                <a:latin typeface="Lucida Sans Unicode"/>
                <a:cs typeface="Lucida Sans Unicode"/>
                <a:hlinkClick r:id="rId3"/>
              </a:rPr>
              <a:t>eake@mpqhf</a:t>
            </a:r>
            <a:r>
              <a:rPr dirty="0" smtClean="0" baseline="4715" sz="3450" spc="4">
                <a:latin typeface="Lucida Sans Unicode"/>
                <a:cs typeface="Lucida Sans Unicode"/>
                <a:hlinkClick r:id="rId3"/>
              </a:rPr>
              <a:t>.</a:t>
            </a:r>
            <a:r>
              <a:rPr dirty="0" smtClean="0" baseline="4715" sz="3450" spc="0">
                <a:latin typeface="Lucida Sans Unicode"/>
                <a:cs typeface="Lucida Sans Unicode"/>
                <a:hlinkClick r:id="rId3"/>
              </a:rPr>
              <a:t>o</a:t>
            </a:r>
            <a:r>
              <a:rPr dirty="0" smtClean="0" baseline="4715" sz="3450" spc="4">
                <a:latin typeface="Lucida Sans Unicode"/>
                <a:cs typeface="Lucida Sans Unicode"/>
                <a:hlinkClick r:id="rId3"/>
              </a:rPr>
              <a:t>r</a:t>
            </a:r>
            <a:r>
              <a:rPr dirty="0" smtClean="0" baseline="4715" sz="3450" spc="0">
                <a:latin typeface="Lucida Sans Unicode"/>
                <a:cs typeface="Lucida Sans Unicode"/>
                <a:hlinkClick r:id="rId3"/>
              </a:rPr>
              <a:t>g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1000" y="2625933"/>
            <a:ext cx="1029554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baseline="4715" sz="3450" spc="0">
                <a:latin typeface="Lucida Sans Unicode"/>
                <a:cs typeface="Lucida Sans Unicode"/>
              </a:rPr>
              <a:t>Phone: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02633" y="2625933"/>
            <a:ext cx="2365070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baseline="4715" sz="3450" spc="0">
                <a:latin typeface="Lucida Sans Unicode"/>
                <a:cs typeface="Lucida Sans Unicode"/>
              </a:rPr>
              <a:t>(</a:t>
            </a:r>
            <a:r>
              <a:rPr dirty="0" smtClean="0" baseline="4715" sz="3450" spc="-9">
                <a:latin typeface="Lucida Sans Unicode"/>
                <a:cs typeface="Lucida Sans Unicode"/>
              </a:rPr>
              <a:t>4</a:t>
            </a:r>
            <a:r>
              <a:rPr dirty="0" smtClean="0" baseline="4715" sz="3450" spc="0">
                <a:latin typeface="Lucida Sans Unicode"/>
                <a:cs typeface="Lucida Sans Unicode"/>
              </a:rPr>
              <a:t>0</a:t>
            </a:r>
            <a:r>
              <a:rPr dirty="0" smtClean="0" baseline="4715" sz="3450" spc="-9">
                <a:latin typeface="Lucida Sans Unicode"/>
                <a:cs typeface="Lucida Sans Unicode"/>
              </a:rPr>
              <a:t>6</a:t>
            </a:r>
            <a:r>
              <a:rPr dirty="0" smtClean="0" baseline="4715" sz="3450" spc="0">
                <a:latin typeface="Lucida Sans Unicode"/>
                <a:cs typeface="Lucida Sans Unicode"/>
              </a:rPr>
              <a:t>)</a:t>
            </a:r>
            <a:r>
              <a:rPr dirty="0" smtClean="0" baseline="4715" sz="3450" spc="0"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latin typeface="Lucida Sans Unicode"/>
                <a:cs typeface="Lucida Sans Unicode"/>
              </a:rPr>
              <a:t>4</a:t>
            </a:r>
            <a:r>
              <a:rPr dirty="0" smtClean="0" baseline="4715" sz="3450" spc="-9">
                <a:latin typeface="Lucida Sans Unicode"/>
                <a:cs typeface="Lucida Sans Unicode"/>
              </a:rPr>
              <a:t>6</a:t>
            </a:r>
            <a:r>
              <a:rPr dirty="0" smtClean="0" baseline="4715" sz="3450" spc="0">
                <a:latin typeface="Lucida Sans Unicode"/>
                <a:cs typeface="Lucida Sans Unicode"/>
              </a:rPr>
              <a:t>1-</a:t>
            </a:r>
            <a:r>
              <a:rPr dirty="0" smtClean="0" baseline="4715" sz="3450" spc="-4">
                <a:latin typeface="Lucida Sans Unicode"/>
                <a:cs typeface="Lucida Sans Unicode"/>
              </a:rPr>
              <a:t>4504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4495" y="3450717"/>
            <a:ext cx="3385609" cy="735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420"/>
              </a:lnSpc>
              <a:spcBef>
                <a:spcPts val="121"/>
              </a:spcBef>
            </a:pPr>
            <a:r>
              <a:rPr dirty="0" smtClean="0" baseline="1207" sz="3600" spc="0">
                <a:latin typeface="Times New Roman"/>
                <a:cs typeface="Times New Roman"/>
              </a:rPr>
              <a:t>Check</a:t>
            </a:r>
            <a:r>
              <a:rPr dirty="0" smtClean="0" baseline="1207" sz="3600" spc="9">
                <a:latin typeface="Times New Roman"/>
                <a:cs typeface="Times New Roman"/>
              </a:rPr>
              <a:t> </a:t>
            </a:r>
            <a:r>
              <a:rPr dirty="0" smtClean="0" baseline="1207" sz="3600" spc="0">
                <a:latin typeface="Times New Roman"/>
                <a:cs typeface="Times New Roman"/>
              </a:rPr>
              <a:t>out</a:t>
            </a:r>
            <a:r>
              <a:rPr dirty="0" smtClean="0" baseline="1207" sz="3600" spc="-9">
                <a:latin typeface="Times New Roman"/>
                <a:cs typeface="Times New Roman"/>
              </a:rPr>
              <a:t> </a:t>
            </a:r>
            <a:r>
              <a:rPr dirty="0" smtClean="0" baseline="1207" sz="3600" spc="0">
                <a:latin typeface="Times New Roman"/>
                <a:cs typeface="Times New Roman"/>
              </a:rPr>
              <a:t>our</a:t>
            </a:r>
            <a:r>
              <a:rPr dirty="0" smtClean="0" baseline="1207" sz="3600" spc="95">
                <a:latin typeface="Times New Roman"/>
                <a:cs typeface="Times New Roman"/>
              </a:rPr>
              <a:t> </a:t>
            </a:r>
            <a:r>
              <a:rPr dirty="0" smtClean="0" baseline="1207" sz="3600" spc="0">
                <a:latin typeface="Times New Roman"/>
                <a:cs typeface="Times New Roman"/>
              </a:rPr>
              <a:t>new</a:t>
            </a:r>
            <a:r>
              <a:rPr dirty="0" smtClean="0" baseline="1207" sz="3600" spc="-189">
                <a:latin typeface="Times New Roman"/>
                <a:cs typeface="Times New Roman"/>
              </a:rPr>
              <a:t> </a:t>
            </a:r>
            <a:r>
              <a:rPr dirty="0" smtClean="0" baseline="1207" sz="3600" spc="0">
                <a:latin typeface="Times New Roman"/>
                <a:cs typeface="Times New Roman"/>
              </a:rPr>
              <a:t>webs</a:t>
            </a:r>
            <a:r>
              <a:rPr dirty="0" smtClean="0" baseline="1207" sz="3600" spc="-4">
                <a:latin typeface="Times New Roman"/>
                <a:cs typeface="Times New Roman"/>
              </a:rPr>
              <a:t>i</a:t>
            </a:r>
            <a:r>
              <a:rPr dirty="0" smtClean="0" baseline="1207" sz="3600" spc="0">
                <a:latin typeface="Times New Roman"/>
                <a:cs typeface="Times New Roman"/>
              </a:rPr>
              <a:t>te!</a:t>
            </a:r>
            <a:endParaRPr sz="2400">
              <a:latin typeface="Times New Roman"/>
              <a:cs typeface="Times New Roman"/>
            </a:endParaRPr>
          </a:p>
          <a:p>
            <a:pPr marL="377952" marR="400078" algn="ctr">
              <a:lnSpc>
                <a:spcPts val="3375"/>
              </a:lnSpc>
              <a:spcBef>
                <a:spcPts val="47"/>
              </a:spcBef>
            </a:pPr>
            <a:r>
              <a:rPr dirty="0" smtClean="0" baseline="1807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ww</a:t>
            </a:r>
            <a:r>
              <a:rPr dirty="0" smtClean="0" baseline="1807" sz="3600" spc="-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w</a:t>
            </a:r>
            <a:r>
              <a:rPr dirty="0" smtClean="0" baseline="1807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.gotohts.</a:t>
            </a:r>
            <a:r>
              <a:rPr dirty="0" smtClean="0" baseline="1807" sz="3600" spc="4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mtClean="0" baseline="1807" sz="3600" spc="0" u="heavy">
                <a:solidFill>
                  <a:srgbClr val="0000FF"/>
                </a:solidFill>
                <a:latin typeface="Lucida Sans Unicode"/>
                <a:cs typeface="Lucida Sans Unicode"/>
                <a:hlinkClick r:id="rId2"/>
              </a:rPr>
              <a:t>rg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9022" y="4687358"/>
            <a:ext cx="41127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0"/>
              </a:lnSpc>
              <a:spcBef>
                <a:spcPts val="125"/>
              </a:spcBef>
            </a:pP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ase</a:t>
            </a:r>
            <a:r>
              <a:rPr dirty="0" smtClean="0" sz="2400" spc="95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mtClean="0" sz="2400" spc="12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sz="2400" spc="6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mtClean="0" sz="2400" spc="12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-32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18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2400" spc="12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2400" spc="16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2400" spc="9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mtClean="0" sz="2400" spc="4">
                <a:solidFill>
                  <a:srgbClr val="00AF50"/>
                </a:solidFill>
                <a:latin typeface="Times New Roman"/>
                <a:cs typeface="Times New Roman"/>
              </a:rPr>
              <a:t>u</a:t>
            </a:r>
            <a:r>
              <a:rPr dirty="0" smtClean="0" sz="2400" spc="-14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sz="2400" spc="-9">
                <a:solidFill>
                  <a:srgbClr val="00AF50"/>
                </a:solidFill>
                <a:latin typeface="Times New Roman"/>
                <a:cs typeface="Times New Roman"/>
              </a:rPr>
              <a:t>v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ey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9194" y="5507285"/>
            <a:ext cx="63774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sz="2400" spc="4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mtClean="0" sz="2400" spc="9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2400" spc="0">
                <a:solidFill>
                  <a:srgbClr val="00AF50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1792" y="5507285"/>
            <a:ext cx="3020726" cy="3519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0"/>
              </a:lnSpc>
              <a:spcBef>
                <a:spcPts val="138"/>
              </a:spcBef>
            </a:pPr>
            <a:r>
              <a:rPr dirty="0" smtClean="0" baseline="6039" sz="3600" spc="12">
                <a:solidFill>
                  <a:srgbClr val="00AF50"/>
                </a:solidFill>
                <a:latin typeface="Times New Roman"/>
                <a:cs typeface="Times New Roman"/>
              </a:rPr>
              <a:t>f</a:t>
            </a:r>
            <a:r>
              <a:rPr dirty="0" smtClean="0" baseline="6039" sz="3600" spc="6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6039" sz="3600" spc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baseline="6039" sz="3600" spc="-15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6039" sz="3600" spc="-4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dirty="0" smtClean="0" baseline="6039" sz="3600" spc="4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6039" sz="3600" spc="0">
                <a:solidFill>
                  <a:srgbClr val="00AF50"/>
                </a:solidFill>
                <a:latin typeface="Times New Roman"/>
                <a:cs typeface="Times New Roman"/>
              </a:rPr>
              <a:t>ur</a:t>
            </a:r>
            <a:r>
              <a:rPr dirty="0" smtClean="0" baseline="6039" sz="3600" spc="-25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6039" sz="3600" spc="18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6039" sz="3600" spc="12">
                <a:solidFill>
                  <a:srgbClr val="00AF50"/>
                </a:solidFill>
                <a:latin typeface="Times New Roman"/>
                <a:cs typeface="Times New Roman"/>
              </a:rPr>
              <a:t>i</a:t>
            </a:r>
            <a:r>
              <a:rPr dirty="0" smtClean="0" baseline="6039" sz="3600" spc="6">
                <a:solidFill>
                  <a:srgbClr val="00AF50"/>
                </a:solidFill>
                <a:latin typeface="Times New Roman"/>
                <a:cs typeface="Times New Roman"/>
              </a:rPr>
              <a:t>m</a:t>
            </a:r>
            <a:r>
              <a:rPr dirty="0" smtClean="0" baseline="6039" sz="3600" spc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baseline="6039" sz="3600" spc="-163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6039" sz="3600" spc="14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baseline="6039" sz="3600" spc="4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6039" sz="3600" spc="4">
                <a:solidFill>
                  <a:srgbClr val="00AF50"/>
                </a:solidFill>
                <a:latin typeface="Times New Roman"/>
                <a:cs typeface="Times New Roman"/>
              </a:rPr>
              <a:t>d</a:t>
            </a:r>
            <a:r>
              <a:rPr dirty="0" smtClean="0" baseline="6039" sz="3600" spc="-14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mtClean="0" baseline="6039" sz="3600" spc="79">
                <a:solidFill>
                  <a:srgbClr val="00AF50"/>
                </a:solidFill>
                <a:latin typeface="Times New Roman"/>
                <a:cs typeface="Times New Roman"/>
              </a:rPr>
              <a:t>y</a:t>
            </a:r>
            <a:r>
              <a:rPr dirty="0" smtClean="0" baseline="4519" sz="3600" spc="0">
                <a:solidFill>
                  <a:srgbClr val="00AF50"/>
                </a:solidFill>
                <a:latin typeface="Lucida Sans Unicode"/>
                <a:cs typeface="Lucida Sans Unicode"/>
              </a:rPr>
              <a:t>!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51570" y="6582506"/>
            <a:ext cx="202952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5"/>
              </a:lnSpc>
              <a:spcBef>
                <a:spcPts val="59"/>
              </a:spcBef>
            </a:pPr>
            <a:r>
              <a:rPr dirty="0" smtClean="0" baseline="6507" sz="1500" spc="-4">
                <a:latin typeface="Lucida Sans Unicode"/>
                <a:cs typeface="Lucida Sans Unicode"/>
              </a:rPr>
              <a:t>46</a:t>
            </a:r>
            <a:endParaRPr sz="1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33400" y="1295273"/>
            <a:ext cx="8229600" cy="3421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201168" y="361188"/>
            <a:ext cx="3515867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8839962" y="6585524"/>
            <a:ext cx="114703" cy="1518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dirty="0" smtClean="0" sz="1000" spc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01168" y="361188"/>
            <a:ext cx="5294376" cy="845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2514600"/>
            <a:ext cx="2743200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6096000" y="5972175"/>
            <a:ext cx="2667000" cy="481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45668" y="1564007"/>
            <a:ext cx="205268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00"/>
              </a:lnSpc>
              <a:spcBef>
                <a:spcPts val="145"/>
              </a:spcBef>
            </a:pPr>
            <a:r>
              <a:rPr dirty="0" smtClean="0" baseline="4820" sz="4050" spc="0">
                <a:latin typeface="Lucida Sans Unicode"/>
                <a:cs typeface="Lucida Sans Unicode"/>
              </a:rPr>
              <a:t>Sar</a:t>
            </a:r>
            <a:r>
              <a:rPr dirty="0" smtClean="0" baseline="4820" sz="4050" spc="-9">
                <a:latin typeface="Lucida Sans Unicode"/>
                <a:cs typeface="Lucida Sans Unicode"/>
              </a:rPr>
              <a:t>a</a:t>
            </a:r>
            <a:r>
              <a:rPr dirty="0" smtClean="0" baseline="4820" sz="4050" spc="0">
                <a:latin typeface="Lucida Sans Unicode"/>
                <a:cs typeface="Lucida Sans Unicode"/>
              </a:rPr>
              <a:t>h</a:t>
            </a:r>
            <a:r>
              <a:rPr dirty="0" smtClean="0" baseline="4820" sz="4050" spc="-19">
                <a:latin typeface="Lucida Sans Unicode"/>
                <a:cs typeface="Lucida Sans Unicode"/>
              </a:rPr>
              <a:t> </a:t>
            </a:r>
            <a:r>
              <a:rPr dirty="0" smtClean="0" baseline="4820" sz="4050" spc="0">
                <a:latin typeface="Lucida Sans Unicode"/>
                <a:cs typeface="Lucida Sans Unicode"/>
              </a:rPr>
              <a:t>Leake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41775" y="2661721"/>
            <a:ext cx="4310785" cy="8028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943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 b="1">
                <a:latin typeface="Arial"/>
                <a:cs typeface="Arial"/>
              </a:rPr>
              <a:t>S</a:t>
            </a:r>
            <a:r>
              <a:rPr dirty="0" smtClean="0" sz="1800" spc="-4" b="1">
                <a:latin typeface="Arial"/>
                <a:cs typeface="Arial"/>
              </a:rPr>
              <a:t>a</a:t>
            </a:r>
            <a:r>
              <a:rPr dirty="0" smtClean="0" sz="1800" spc="0" b="1">
                <a:latin typeface="Arial"/>
                <a:cs typeface="Arial"/>
              </a:rPr>
              <a:t>r</a:t>
            </a:r>
            <a:r>
              <a:rPr dirty="0" smtClean="0" sz="1800" spc="-9" b="1">
                <a:latin typeface="Arial"/>
                <a:cs typeface="Arial"/>
              </a:rPr>
              <a:t>a</a:t>
            </a:r>
            <a:r>
              <a:rPr dirty="0" smtClean="0" sz="1800" spc="0" b="1">
                <a:latin typeface="Arial"/>
                <a:cs typeface="Arial"/>
              </a:rPr>
              <a:t>h</a:t>
            </a:r>
            <a:r>
              <a:rPr dirty="0" smtClean="0" sz="1800" spc="0" b="1">
                <a:latin typeface="Arial"/>
                <a:cs typeface="Arial"/>
              </a:rPr>
              <a:t> </a:t>
            </a:r>
            <a:r>
              <a:rPr dirty="0" smtClean="0" sz="1800" spc="0" b="1">
                <a:latin typeface="Arial"/>
                <a:cs typeface="Arial"/>
              </a:rPr>
              <a:t>Le</a:t>
            </a:r>
            <a:r>
              <a:rPr dirty="0" smtClean="0" sz="1800" spc="-9" b="1">
                <a:latin typeface="Arial"/>
                <a:cs typeface="Arial"/>
              </a:rPr>
              <a:t>a</a:t>
            </a:r>
            <a:r>
              <a:rPr dirty="0" smtClean="0" sz="1800" spc="0" b="1">
                <a:latin typeface="Arial"/>
                <a:cs typeface="Arial"/>
              </a:rPr>
              <a:t>k</a:t>
            </a:r>
            <a:r>
              <a:rPr dirty="0" smtClean="0" sz="1800" spc="-9" b="1">
                <a:latin typeface="Arial"/>
                <a:cs typeface="Arial"/>
              </a:rPr>
              <a:t>e</a:t>
            </a:r>
            <a:r>
              <a:rPr dirty="0" smtClean="0" sz="1800" spc="0" b="1">
                <a:latin typeface="Arial"/>
                <a:cs typeface="Arial"/>
              </a:rPr>
              <a:t>,</a:t>
            </a:r>
            <a:r>
              <a:rPr dirty="0" smtClean="0" sz="1800" spc="19" b="1">
                <a:latin typeface="Arial"/>
                <a:cs typeface="Arial"/>
              </a:rPr>
              <a:t> </a:t>
            </a:r>
            <a:r>
              <a:rPr dirty="0" smtClean="0" sz="1800" spc="0" b="1">
                <a:latin typeface="Arial"/>
                <a:cs typeface="Arial"/>
              </a:rPr>
              <a:t>MB</a:t>
            </a:r>
            <a:r>
              <a:rPr dirty="0" smtClean="0" sz="1800" spc="-54" b="1">
                <a:latin typeface="Arial"/>
                <a:cs typeface="Arial"/>
              </a:rPr>
              <a:t>A</a:t>
            </a:r>
            <a:r>
              <a:rPr dirty="0" smtClean="0" sz="1800" spc="0" b="1">
                <a:latin typeface="Arial"/>
                <a:cs typeface="Arial"/>
              </a:rPr>
              <a:t>,</a:t>
            </a:r>
            <a:r>
              <a:rPr dirty="0" smtClean="0" sz="1800" spc="54" b="1">
                <a:latin typeface="Arial"/>
                <a:cs typeface="Arial"/>
              </a:rPr>
              <a:t> </a:t>
            </a:r>
            <a:r>
              <a:rPr dirty="0" smtClean="0" sz="1800" spc="0" b="1">
                <a:latin typeface="Arial"/>
                <a:cs typeface="Arial"/>
              </a:rPr>
              <a:t>CPE</a:t>
            </a:r>
            <a:r>
              <a:rPr dirty="0" smtClean="0" sz="1800" spc="-9" b="1">
                <a:latin typeface="Arial"/>
                <a:cs typeface="Arial"/>
              </a:rPr>
              <a:t>H</a:t>
            </a:r>
            <a:r>
              <a:rPr dirty="0" smtClean="0" sz="1800" spc="0" b="1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1800" spc="0">
                <a:latin typeface="Arial"/>
                <a:cs typeface="Arial"/>
              </a:rPr>
              <a:t>H</a:t>
            </a:r>
            <a:r>
              <a:rPr dirty="0" smtClean="0" sz="1800" spc="-9">
                <a:latin typeface="Arial"/>
                <a:cs typeface="Arial"/>
              </a:rPr>
              <a:t>e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lth</a:t>
            </a:r>
            <a:r>
              <a:rPr dirty="0" smtClean="0" sz="1800" spc="-34">
                <a:latin typeface="Arial"/>
                <a:cs typeface="Arial"/>
              </a:rPr>
              <a:t> </a:t>
            </a:r>
            <a:r>
              <a:rPr dirty="0" smtClean="0" sz="1800" spc="-189">
                <a:latin typeface="Arial"/>
                <a:cs typeface="Arial"/>
              </a:rPr>
              <a:t>T</a:t>
            </a:r>
            <a:r>
              <a:rPr dirty="0" smtClean="0" sz="1800" spc="-4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c</a:t>
            </a:r>
            <a:r>
              <a:rPr dirty="0" smtClean="0" sz="1800" spc="-4">
                <a:latin typeface="Arial"/>
                <a:cs typeface="Arial"/>
              </a:rPr>
              <a:t>h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-4">
                <a:latin typeface="Arial"/>
                <a:cs typeface="Arial"/>
              </a:rPr>
              <a:t>o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-9">
                <a:latin typeface="Arial"/>
                <a:cs typeface="Arial"/>
              </a:rPr>
              <a:t>o</a:t>
            </a:r>
            <a:r>
              <a:rPr dirty="0" smtClean="0" sz="1800" spc="-4">
                <a:latin typeface="Arial"/>
                <a:cs typeface="Arial"/>
              </a:rPr>
              <a:t>g</a:t>
            </a:r>
            <a:r>
              <a:rPr dirty="0" smtClean="0" sz="1800" spc="0">
                <a:latin typeface="Arial"/>
                <a:cs typeface="Arial"/>
              </a:rPr>
              <a:t>y</a:t>
            </a:r>
            <a:r>
              <a:rPr dirty="0" smtClean="0" sz="1800" spc="14">
                <a:latin typeface="Arial"/>
                <a:cs typeface="Arial"/>
              </a:rPr>
              <a:t> 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d</a:t>
            </a:r>
            <a:r>
              <a:rPr dirty="0" smtClean="0" sz="1800" spc="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Qu</a:t>
            </a:r>
            <a:r>
              <a:rPr dirty="0" smtClean="0" sz="1800" spc="-9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-9">
                <a:latin typeface="Arial"/>
                <a:cs typeface="Arial"/>
              </a:rPr>
              <a:t>i</a:t>
            </a:r>
            <a:r>
              <a:rPr dirty="0" smtClean="0" sz="1800" spc="0">
                <a:latin typeface="Arial"/>
                <a:cs typeface="Arial"/>
              </a:rPr>
              <a:t>ty</a:t>
            </a:r>
            <a:r>
              <a:rPr dirty="0" smtClean="0" sz="1800" spc="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C</a:t>
            </a:r>
            <a:r>
              <a:rPr dirty="0" smtClean="0" sz="1800" spc="-9">
                <a:latin typeface="Arial"/>
                <a:cs typeface="Arial"/>
              </a:rPr>
              <a:t>o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s</a:t>
            </a:r>
            <a:r>
              <a:rPr dirty="0" smtClean="0" sz="1800" spc="-4">
                <a:latin typeface="Arial"/>
                <a:cs typeface="Arial"/>
              </a:rPr>
              <a:t>u</a:t>
            </a:r>
            <a:r>
              <a:rPr dirty="0" smtClean="0" sz="1800" spc="0">
                <a:latin typeface="Arial"/>
                <a:cs typeface="Arial"/>
              </a:rPr>
              <a:t>lt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marL="12700" marR="39430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Arial"/>
                <a:cs typeface="Arial"/>
              </a:rPr>
              <a:t>H</a:t>
            </a:r>
            <a:r>
              <a:rPr dirty="0" smtClean="0" sz="1800" spc="9">
                <a:latin typeface="Arial"/>
                <a:cs typeface="Arial"/>
              </a:rPr>
              <a:t>T</a:t>
            </a:r>
            <a:r>
              <a:rPr dirty="0" smtClean="0" sz="1800" spc="0">
                <a:latin typeface="Arial"/>
                <a:cs typeface="Arial"/>
              </a:rPr>
              <a:t>S,</a:t>
            </a:r>
            <a:r>
              <a:rPr dirty="0" smtClean="0" sz="1800" spc="-2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Mo</a:t>
            </a:r>
            <a:r>
              <a:rPr dirty="0" smtClean="0" sz="1800" spc="-9">
                <a:latin typeface="Arial"/>
                <a:cs typeface="Arial"/>
              </a:rPr>
              <a:t>u</a:t>
            </a:r>
            <a:r>
              <a:rPr dirty="0" smtClean="0" sz="1800" spc="0">
                <a:latin typeface="Arial"/>
                <a:cs typeface="Arial"/>
              </a:rPr>
              <a:t>nt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i</a:t>
            </a:r>
            <a:r>
              <a:rPr dirty="0" smtClean="0" sz="1800" spc="-4">
                <a:latin typeface="Arial"/>
                <a:cs typeface="Arial"/>
              </a:rPr>
              <a:t>n</a:t>
            </a:r>
            <a:r>
              <a:rPr dirty="0" smtClean="0" sz="1800" spc="0">
                <a:latin typeface="Arial"/>
                <a:cs typeface="Arial"/>
              </a:rPr>
              <a:t>-P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cific</a:t>
            </a:r>
            <a:r>
              <a:rPr dirty="0" smtClean="0" sz="1800" spc="24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Qu</a:t>
            </a:r>
            <a:r>
              <a:rPr dirty="0" smtClean="0" sz="1800" spc="-4">
                <a:latin typeface="Arial"/>
                <a:cs typeface="Arial"/>
              </a:rPr>
              <a:t>a</a:t>
            </a:r>
            <a:r>
              <a:rPr dirty="0" smtClean="0" sz="1800" spc="0">
                <a:latin typeface="Arial"/>
                <a:cs typeface="Arial"/>
              </a:rPr>
              <a:t>l</a:t>
            </a:r>
            <a:r>
              <a:rPr dirty="0" smtClean="0" sz="1800" spc="-4">
                <a:latin typeface="Arial"/>
                <a:cs typeface="Arial"/>
              </a:rPr>
              <a:t>i</a:t>
            </a:r>
            <a:r>
              <a:rPr dirty="0" smtClean="0" sz="1800" spc="0">
                <a:latin typeface="Arial"/>
                <a:cs typeface="Arial"/>
              </a:rPr>
              <a:t>ty</a:t>
            </a:r>
            <a:r>
              <a:rPr dirty="0" smtClean="0" sz="1800" spc="19">
                <a:latin typeface="Arial"/>
                <a:cs typeface="Arial"/>
              </a:rPr>
              <a:t> </a:t>
            </a:r>
            <a:r>
              <a:rPr dirty="0" smtClean="0" sz="1800" spc="0">
                <a:latin typeface="Arial"/>
                <a:cs typeface="Arial"/>
              </a:rPr>
              <a:t>H</a:t>
            </a:r>
            <a:r>
              <a:rPr dirty="0" smtClean="0" sz="1800" spc="-9">
                <a:latin typeface="Arial"/>
                <a:cs typeface="Arial"/>
              </a:rPr>
              <a:t>e</a:t>
            </a:r>
            <a:r>
              <a:rPr dirty="0" smtClean="0" sz="1800" spc="0">
                <a:latin typeface="Arial"/>
                <a:cs typeface="Arial"/>
              </a:rPr>
              <a:t>a</a:t>
            </a:r>
            <a:r>
              <a:rPr dirty="0" smtClean="0" sz="1800" spc="-9">
                <a:latin typeface="Arial"/>
                <a:cs typeface="Arial"/>
              </a:rPr>
              <a:t>l</a:t>
            </a:r>
            <a:r>
              <a:rPr dirty="0" smtClean="0" sz="1800" spc="0">
                <a:latin typeface="Arial"/>
                <a:cs typeface="Arial"/>
              </a:rPr>
              <a:t>th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201168" y="361188"/>
            <a:ext cx="4887468" cy="845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2004" y="1564007"/>
            <a:ext cx="7161422" cy="12420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Un</a:t>
            </a:r>
            <a:r>
              <a:rPr dirty="0" smtClean="0" baseline="8837" sz="4050" spc="9">
                <a:latin typeface="Lucida Sans Unicode"/>
                <a:cs typeface="Lucida Sans Unicode"/>
              </a:rPr>
              <a:t>d</a:t>
            </a:r>
            <a:r>
              <a:rPr dirty="0" smtClean="0" baseline="8837" sz="4050" spc="0">
                <a:latin typeface="Lucida Sans Unicode"/>
                <a:cs typeface="Lucida Sans Unicode"/>
              </a:rPr>
              <a:t>erstand</a:t>
            </a:r>
            <a:r>
              <a:rPr dirty="0" smtClean="0" baseline="8837" sz="4050" spc="-34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the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chang</a:t>
            </a:r>
            <a:r>
              <a:rPr dirty="0" smtClean="0" baseline="8837" sz="4050" spc="-9">
                <a:latin typeface="Lucida Sans Unicode"/>
                <a:cs typeface="Lucida Sans Unicode"/>
              </a:rPr>
              <a:t>e</a:t>
            </a:r>
            <a:r>
              <a:rPr dirty="0" smtClean="0" baseline="8837" sz="4050" spc="0">
                <a:latin typeface="Lucida Sans Unicode"/>
                <a:cs typeface="Lucida Sans Unicode"/>
              </a:rPr>
              <a:t>s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and</a:t>
            </a:r>
            <a:r>
              <a:rPr dirty="0" smtClean="0" baseline="8837" sz="4050" spc="-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requirements</a:t>
            </a:r>
            <a:endParaRPr sz="2700">
              <a:latin typeface="Lucida Sans Unicode"/>
              <a:cs typeface="Lucida Sans Unicode"/>
            </a:endParaRPr>
          </a:p>
          <a:p>
            <a:pPr marL="12700" marR="51434">
              <a:lnSpc>
                <a:spcPts val="3240"/>
              </a:lnSpc>
              <a:spcBef>
                <a:spcPts val="1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2016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PQRS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and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-9">
                <a:latin typeface="Lucida Sans Unicode"/>
                <a:cs typeface="Lucida Sans Unicode"/>
              </a:rPr>
              <a:t>V</a:t>
            </a:r>
            <a:r>
              <a:rPr dirty="0" smtClean="0" baseline="8837" sz="4050" spc="0">
                <a:latin typeface="Lucida Sans Unicode"/>
                <a:cs typeface="Lucida Sans Unicode"/>
              </a:rPr>
              <a:t>alue</a:t>
            </a:r>
            <a:r>
              <a:rPr dirty="0" smtClean="0" baseline="8837" sz="4050" spc="-14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Modi</a:t>
            </a:r>
            <a:r>
              <a:rPr dirty="0" smtClean="0" baseline="8837" sz="4050" spc="4">
                <a:latin typeface="Lucida Sans Unicode"/>
                <a:cs typeface="Lucida Sans Unicode"/>
              </a:rPr>
              <a:t>f</a:t>
            </a:r>
            <a:r>
              <a:rPr dirty="0" smtClean="0" baseline="8837" sz="4050" spc="0">
                <a:latin typeface="Lucida Sans Unicode"/>
                <a:cs typeface="Lucida Sans Unicode"/>
              </a:rPr>
              <a:t>ier</a:t>
            </a:r>
            <a:r>
              <a:rPr dirty="0" smtClean="0" baseline="8837" sz="4050" spc="-2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Reporting</a:t>
            </a:r>
            <a:endParaRPr sz="2700">
              <a:latin typeface="Lucida Sans Unicode"/>
              <a:cs typeface="Lucida Sans Unicode"/>
            </a:endParaRPr>
          </a:p>
          <a:p>
            <a:pPr marL="12700" marR="51434">
              <a:lnSpc>
                <a:spcPts val="3325"/>
              </a:lnSpc>
              <a:spcBef>
                <a:spcPts val="4"/>
              </a:spcBef>
            </a:pPr>
            <a:r>
              <a:rPr dirty="0" smtClean="0" baseline="3213" sz="4050" spc="0">
                <a:latin typeface="Lucida Sans Unicode"/>
                <a:cs typeface="Lucida Sans Unicode"/>
              </a:rPr>
              <a:t>R</a:t>
            </a:r>
            <a:r>
              <a:rPr dirty="0" smtClean="0" baseline="3213" sz="4050" spc="-9">
                <a:latin typeface="Lucida Sans Unicode"/>
                <a:cs typeface="Lucida Sans Unicode"/>
              </a:rPr>
              <a:t>e</a:t>
            </a:r>
            <a:r>
              <a:rPr dirty="0" smtClean="0" baseline="3213" sz="4050" spc="0">
                <a:latin typeface="Lucida Sans Unicode"/>
                <a:cs typeface="Lucida Sans Unicode"/>
              </a:rPr>
              <a:t>v</a:t>
            </a:r>
            <a:r>
              <a:rPr dirty="0" smtClean="0" baseline="3213" sz="4050" spc="-4">
                <a:latin typeface="Lucida Sans Unicode"/>
                <a:cs typeface="Lucida Sans Unicode"/>
              </a:rPr>
              <a:t>i</a:t>
            </a:r>
            <a:r>
              <a:rPr dirty="0" smtClean="0" baseline="3213" sz="4050" spc="0">
                <a:latin typeface="Lucida Sans Unicode"/>
                <a:cs typeface="Lucida Sans Unicode"/>
              </a:rPr>
              <a:t>ew</a:t>
            </a:r>
            <a:r>
              <a:rPr dirty="0" smtClean="0" baseline="3213" sz="4050" spc="-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Group</a:t>
            </a:r>
            <a:r>
              <a:rPr dirty="0" smtClean="0" baseline="3213" sz="4050" spc="-14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vs</a:t>
            </a:r>
            <a:r>
              <a:rPr dirty="0" smtClean="0" baseline="3213" sz="4050" spc="0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Indi</a:t>
            </a:r>
            <a:r>
              <a:rPr dirty="0" smtClean="0" baseline="3213" sz="4050" spc="-4">
                <a:latin typeface="Lucida Sans Unicode"/>
                <a:cs typeface="Lucida Sans Unicode"/>
              </a:rPr>
              <a:t>v</a:t>
            </a:r>
            <a:r>
              <a:rPr dirty="0" smtClean="0" baseline="3213" sz="4050" spc="0">
                <a:latin typeface="Lucida Sans Unicode"/>
                <a:cs typeface="Lucida Sans Unicode"/>
              </a:rPr>
              <a:t>idual</a:t>
            </a:r>
            <a:r>
              <a:rPr dirty="0" smtClean="0" baseline="3213" sz="4050" spc="-3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R</a:t>
            </a:r>
            <a:r>
              <a:rPr dirty="0" smtClean="0" baseline="3213" sz="4050" spc="-9">
                <a:latin typeface="Lucida Sans Unicode"/>
                <a:cs typeface="Lucida Sans Unicode"/>
              </a:rPr>
              <a:t>e</a:t>
            </a:r>
            <a:r>
              <a:rPr dirty="0" smtClean="0" baseline="3213" sz="4050" spc="0">
                <a:latin typeface="Lucida Sans Unicode"/>
                <a:cs typeface="Lucida Sans Unicode"/>
              </a:rPr>
              <a:t>porting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1589" y="1564007"/>
            <a:ext cx="5538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00"/>
              </a:lnSpc>
              <a:spcBef>
                <a:spcPts val="145"/>
              </a:spcBef>
            </a:pPr>
            <a:r>
              <a:rPr dirty="0" smtClean="0" baseline="4820" sz="4050" spc="0">
                <a:latin typeface="Lucida Sans Unicode"/>
                <a:cs typeface="Lucida Sans Unicode"/>
              </a:rPr>
              <a:t>for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668" y="1619878"/>
            <a:ext cx="245514" cy="2585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2493511"/>
            <a:ext cx="245802" cy="16457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87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539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 marR="287">
              <a:lnSpc>
                <a:spcPct val="92488"/>
              </a:lnSpc>
              <a:spcBef>
                <a:spcPts val="1650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  <a:p>
            <a:pPr marL="12700">
              <a:lnSpc>
                <a:spcPct val="92488"/>
              </a:lnSpc>
              <a:spcBef>
                <a:spcPts val="1640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2004" y="2899412"/>
            <a:ext cx="697504" cy="12937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6621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Key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650"/>
              </a:lnSpc>
              <a:spcBef>
                <a:spcPts val="21"/>
              </a:spcBef>
            </a:pPr>
            <a:r>
              <a:rPr dirty="0" smtClean="0" baseline="7230" sz="4050" spc="0">
                <a:latin typeface="Lucida Sans Unicode"/>
                <a:cs typeface="Lucida Sans Unicode"/>
              </a:rPr>
              <a:t>The</a:t>
            </a:r>
            <a:endParaRPr sz="2700">
              <a:latin typeface="Lucida Sans Unicode"/>
              <a:cs typeface="Lucida Sans Unicode"/>
            </a:endParaRPr>
          </a:p>
          <a:p>
            <a:pPr marL="12700" marR="26047">
              <a:lnSpc>
                <a:spcPts val="3325"/>
              </a:lnSpc>
            </a:pPr>
            <a:r>
              <a:rPr dirty="0" smtClean="0" baseline="3213" sz="4050" spc="0">
                <a:latin typeface="Lucida Sans Unicode"/>
                <a:cs typeface="Lucida Sans Unicode"/>
              </a:rPr>
              <a:t>Key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1456" y="2899412"/>
            <a:ext cx="6434292" cy="12937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64" marR="51480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Consi</a:t>
            </a:r>
            <a:r>
              <a:rPr dirty="0" smtClean="0" baseline="8837" sz="4050" spc="9">
                <a:latin typeface="Lucida Sans Unicode"/>
                <a:cs typeface="Lucida Sans Unicode"/>
              </a:rPr>
              <a:t>d</a:t>
            </a:r>
            <a:r>
              <a:rPr dirty="0" smtClean="0" baseline="8837" sz="4050" spc="0">
                <a:latin typeface="Lucida Sans Unicode"/>
                <a:cs typeface="Lucida Sans Unicode"/>
              </a:rPr>
              <a:t>era</a:t>
            </a:r>
            <a:r>
              <a:rPr dirty="0" smtClean="0" baseline="8837" sz="4050" spc="-9">
                <a:latin typeface="Lucida Sans Unicode"/>
                <a:cs typeface="Lucida Sans Unicode"/>
              </a:rPr>
              <a:t>t</a:t>
            </a:r>
            <a:r>
              <a:rPr dirty="0" smtClean="0" baseline="8837" sz="4050" spc="0">
                <a:latin typeface="Lucida Sans Unicode"/>
                <a:cs typeface="Lucida Sans Unicode"/>
              </a:rPr>
              <a:t>ions</a:t>
            </a:r>
            <a:r>
              <a:rPr dirty="0" smtClean="0" baseline="8837" sz="4050" spc="-1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in</a:t>
            </a:r>
            <a:r>
              <a:rPr dirty="0" smtClean="0" baseline="8837" sz="4050" spc="-9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PQRS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Pl</a:t>
            </a:r>
            <a:r>
              <a:rPr dirty="0" smtClean="0" baseline="8837" sz="4050" spc="-9">
                <a:latin typeface="Lucida Sans Unicode"/>
                <a:cs typeface="Lucida Sans Unicode"/>
              </a:rPr>
              <a:t>a</a:t>
            </a:r>
            <a:r>
              <a:rPr dirty="0" smtClean="0" baseline="8837" sz="4050" spc="0">
                <a:latin typeface="Lucida Sans Unicode"/>
                <a:cs typeface="Lucida Sans Unicode"/>
              </a:rPr>
              <a:t>nni</a:t>
            </a:r>
            <a:r>
              <a:rPr dirty="0" smtClean="0" baseline="8837" sz="4050" spc="9">
                <a:latin typeface="Lucida Sans Unicode"/>
                <a:cs typeface="Lucida Sans Unicode"/>
              </a:rPr>
              <a:t>n</a:t>
            </a:r>
            <a:r>
              <a:rPr dirty="0" smtClean="0" baseline="8837" sz="4050" spc="0">
                <a:latin typeface="Lucida Sans Unicode"/>
                <a:cs typeface="Lucida Sans Unicode"/>
              </a:rPr>
              <a:t>g</a:t>
            </a:r>
            <a:endParaRPr sz="2700">
              <a:latin typeface="Lucida Sans Unicode"/>
              <a:cs typeface="Lucida Sans Unicode"/>
            </a:endParaRPr>
          </a:p>
          <a:p>
            <a:pPr marL="40196" marR="51480">
              <a:lnSpc>
                <a:spcPts val="3650"/>
              </a:lnSpc>
              <a:spcBef>
                <a:spcPts val="21"/>
              </a:spcBef>
            </a:pPr>
            <a:r>
              <a:rPr dirty="0" smtClean="0" baseline="7230" sz="4050" spc="0">
                <a:latin typeface="Lucida Sans Unicode"/>
                <a:cs typeface="Lucida Sans Unicode"/>
              </a:rPr>
              <a:t>Ne</a:t>
            </a:r>
            <a:r>
              <a:rPr dirty="0" smtClean="0" baseline="7230" sz="4050" spc="-9">
                <a:latin typeface="Lucida Sans Unicode"/>
                <a:cs typeface="Lucida Sans Unicode"/>
              </a:rPr>
              <a:t>a</a:t>
            </a:r>
            <a:r>
              <a:rPr dirty="0" smtClean="0" baseline="7230" sz="4050" spc="0">
                <a:latin typeface="Lucida Sans Unicode"/>
                <a:cs typeface="Lucida Sans Unicode"/>
              </a:rPr>
              <a:t>r</a:t>
            </a:r>
            <a:r>
              <a:rPr dirty="0" smtClean="0" baseline="7230" sz="4050" spc="0">
                <a:latin typeface="Lucida Sans Unicode"/>
                <a:cs typeface="Lucida Sans Unicode"/>
              </a:rPr>
              <a:t> </a:t>
            </a:r>
            <a:r>
              <a:rPr dirty="0" smtClean="0" baseline="7230" sz="4050" spc="0">
                <a:latin typeface="Lucida Sans Unicode"/>
                <a:cs typeface="Lucida Sans Unicode"/>
              </a:rPr>
              <a:t>Future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325"/>
              </a:lnSpc>
            </a:pPr>
            <a:r>
              <a:rPr dirty="0" smtClean="0" baseline="3213" sz="4050" spc="0">
                <a:latin typeface="Lucida Sans Unicode"/>
                <a:cs typeface="Lucida Sans Unicode"/>
              </a:rPr>
              <a:t>Tasks</a:t>
            </a:r>
            <a:r>
              <a:rPr dirty="0" smtClean="0" baseline="3213" sz="4050" spc="-14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List</a:t>
            </a:r>
            <a:r>
              <a:rPr dirty="0" smtClean="0" baseline="3213" sz="4050" spc="0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and</a:t>
            </a:r>
            <a:r>
              <a:rPr dirty="0" smtClean="0" baseline="3213" sz="4050" spc="-14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wh</a:t>
            </a:r>
            <a:r>
              <a:rPr dirty="0" smtClean="0" baseline="3213" sz="4050" spc="-9">
                <a:latin typeface="Lucida Sans Unicode"/>
                <a:cs typeface="Lucida Sans Unicode"/>
              </a:rPr>
              <a:t>e</a:t>
            </a:r>
            <a:r>
              <a:rPr dirty="0" smtClean="0" baseline="3213" sz="4050" spc="0">
                <a:latin typeface="Lucida Sans Unicode"/>
                <a:cs typeface="Lucida Sans Unicode"/>
              </a:rPr>
              <a:t>re</a:t>
            </a:r>
            <a:r>
              <a:rPr dirty="0" smtClean="0" baseline="3213" sz="4050" spc="-1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you</a:t>
            </a:r>
            <a:r>
              <a:rPr dirty="0" smtClean="0" baseline="3213" sz="4050" spc="-9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should</a:t>
            </a:r>
            <a:r>
              <a:rPr dirty="0" smtClean="0" baseline="3213" sz="4050" spc="0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be</a:t>
            </a:r>
            <a:r>
              <a:rPr dirty="0" smtClean="0" baseline="3213" sz="4050" spc="-14">
                <a:latin typeface="Lucida Sans Unicode"/>
                <a:cs typeface="Lucida Sans Unicode"/>
              </a:rPr>
              <a:t> </a:t>
            </a:r>
            <a:r>
              <a:rPr dirty="0" smtClean="0" baseline="3213" sz="4050" spc="0">
                <a:latin typeface="Lucida Sans Unicode"/>
                <a:cs typeface="Lucida Sans Unicode"/>
              </a:rPr>
              <a:t>in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004" y="4236214"/>
            <a:ext cx="7508230" cy="16586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0727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2016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PQRS</a:t>
            </a:r>
            <a:r>
              <a:rPr dirty="0" smtClean="0" baseline="8837" sz="4050" spc="0">
                <a:latin typeface="Lucida Sans Unicode"/>
                <a:cs typeface="Lucida Sans Unicode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reporting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4379"/>
              </a:lnSpc>
            </a:pP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This</a:t>
            </a:r>
            <a:r>
              <a:rPr dirty="0" smtClean="0" sz="2850" spc="-15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2850" spc="-9">
                <a:solidFill>
                  <a:srgbClr val="30859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bi</a:t>
            </a:r>
            <a:r>
              <a:rPr dirty="0" smtClean="0" sz="2850" spc="4">
                <a:solidFill>
                  <a:srgbClr val="30859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2850" spc="-1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2850" spc="14">
                <a:solidFill>
                  <a:srgbClr val="30859C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2850" spc="9">
                <a:solidFill>
                  <a:srgbClr val="30859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2850" spc="-344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14">
                <a:solidFill>
                  <a:srgbClr val="30859C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2850" spc="4">
                <a:solidFill>
                  <a:srgbClr val="30859C"/>
                </a:solidFill>
                <a:latin typeface="Lucida Sans Unicode"/>
                <a:cs typeface="Lucida Sans Unicode"/>
              </a:rPr>
              <a:t>o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2850" spc="-324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be</a:t>
            </a:r>
            <a:r>
              <a:rPr dirty="0" smtClean="0" sz="2850" spc="-262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looking</a:t>
            </a:r>
            <a:r>
              <a:rPr dirty="0" smtClean="0" sz="2850" spc="4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at</a:t>
            </a:r>
            <a:r>
              <a:rPr dirty="0" smtClean="0" sz="2850" spc="-208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the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ts val="4379"/>
              </a:lnSpc>
            </a:pP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v</a:t>
            </a:r>
            <a:r>
              <a:rPr dirty="0" smtClean="0" sz="2850" spc="-9">
                <a:solidFill>
                  <a:srgbClr val="30859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rious</a:t>
            </a:r>
            <a:r>
              <a:rPr dirty="0" smtClean="0" sz="2850" spc="92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reporting</a:t>
            </a:r>
            <a:r>
              <a:rPr dirty="0" smtClean="0" sz="2850" spc="141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2850" spc="-9">
                <a:solidFill>
                  <a:srgbClr val="30859C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chanisms</a:t>
            </a:r>
            <a:r>
              <a:rPr dirty="0" smtClean="0" sz="2850" spc="189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-9">
                <a:solidFill>
                  <a:srgbClr val="30859C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nd</a:t>
            </a:r>
            <a:r>
              <a:rPr dirty="0" smtClean="0" sz="2850" spc="58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details</a:t>
            </a:r>
            <a:r>
              <a:rPr dirty="0" smtClean="0" sz="2850" spc="89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of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endParaRPr sz="2850">
              <a:latin typeface="Lucida Sans Unicode"/>
              <a:cs typeface="Lucida Sans Unicode"/>
            </a:endParaRPr>
          </a:p>
          <a:p>
            <a:pPr marL="12700">
              <a:lnSpc>
                <a:spcPts val="4379"/>
              </a:lnSpc>
            </a:pP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su</a:t>
            </a:r>
            <a:r>
              <a:rPr dirty="0" smtClean="0" sz="2850" spc="9">
                <a:solidFill>
                  <a:srgbClr val="30859C"/>
                </a:solidFill>
                <a:latin typeface="Lucida Sans Unicode"/>
                <a:cs typeface="Lucida Sans Unicode"/>
              </a:rPr>
              <a:t>b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mitting</a:t>
            </a:r>
            <a:r>
              <a:rPr dirty="0" smtClean="0" sz="2850" spc="-20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PQRS</a:t>
            </a:r>
            <a:r>
              <a:rPr dirty="0" smtClean="0" sz="2850" spc="9">
                <a:solidFill>
                  <a:srgbClr val="30859C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2850" spc="0">
                <a:solidFill>
                  <a:srgbClr val="30859C"/>
                </a:solidFill>
                <a:latin typeface="Lucida Sans Unicode"/>
                <a:cs typeface="Lucida Sans Unicode"/>
              </a:rPr>
              <a:t>Measures.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5668" y="4753857"/>
            <a:ext cx="245514" cy="2585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64"/>
              </a:lnSpc>
              <a:spcBef>
                <a:spcPts val="98"/>
              </a:spcBef>
            </a:pPr>
            <a:r>
              <a:rPr dirty="0" smtClean="0" sz="18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endParaRPr sz="180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687576" y="4953000"/>
            <a:ext cx="7456424" cy="487425"/>
          </a:xfrm>
          <a:custGeom>
            <a:avLst/>
            <a:gdLst/>
            <a:ahLst/>
            <a:cxnLst/>
            <a:rect l="l" t="t" r="r" b="b"/>
            <a:pathLst>
              <a:path w="7456424" h="487425">
                <a:moveTo>
                  <a:pt x="7456424" y="0"/>
                </a:moveTo>
                <a:lnTo>
                  <a:pt x="0" y="289433"/>
                </a:lnTo>
                <a:lnTo>
                  <a:pt x="7456424" y="487425"/>
                </a:lnTo>
                <a:lnTo>
                  <a:pt x="7456424" y="0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12408" y="5237226"/>
            <a:ext cx="9031591" cy="788924"/>
          </a:xfrm>
          <a:custGeom>
            <a:avLst/>
            <a:gdLst/>
            <a:ahLst/>
            <a:cxnLst/>
            <a:rect l="l" t="t" r="r" b="b"/>
            <a:pathLst>
              <a:path w="9031591" h="788924">
                <a:moveTo>
                  <a:pt x="9031591" y="0"/>
                </a:moveTo>
                <a:lnTo>
                  <a:pt x="0" y="0"/>
                </a:lnTo>
                <a:lnTo>
                  <a:pt x="9031591" y="788924"/>
                </a:lnTo>
                <a:lnTo>
                  <a:pt x="9031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4998718"/>
            <a:ext cx="9144000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-3694" y="4991608"/>
            <a:ext cx="9148202" cy="80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/>
          <p:nvPr/>
        </p:nvSpPr>
        <p:spPr>
          <a:xfrm>
            <a:off x="525780" y="1869948"/>
            <a:ext cx="8435340" cy="1723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00062" y="5945187"/>
            <a:ext cx="4940363" cy="920750"/>
          </a:xfrm>
          <a:custGeom>
            <a:avLst/>
            <a:gdLst/>
            <a:ahLst/>
            <a:cxnLst/>
            <a:rect l="l" t="t" r="r" b="b"/>
            <a:pathLst>
              <a:path w="4940363" h="920750">
                <a:moveTo>
                  <a:pt x="660" y="0"/>
                </a:moveTo>
                <a:lnTo>
                  <a:pt x="0" y="5461"/>
                </a:lnTo>
                <a:lnTo>
                  <a:pt x="85554" y="21311"/>
                </a:lnTo>
                <a:lnTo>
                  <a:pt x="660" y="0"/>
                </a:lnTo>
                <a:close/>
              </a:path>
              <a:path w="4940363" h="920750">
                <a:moveTo>
                  <a:pt x="85554" y="21311"/>
                </a:moveTo>
                <a:lnTo>
                  <a:pt x="3636833" y="912810"/>
                </a:lnTo>
                <a:lnTo>
                  <a:pt x="4897511" y="912810"/>
                </a:lnTo>
                <a:lnTo>
                  <a:pt x="85554" y="21311"/>
                </a:lnTo>
                <a:close/>
              </a:path>
            </a:pathLst>
          </a:custGeom>
          <a:solidFill>
            <a:srgbClr val="A6B8D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5775" y="5938837"/>
            <a:ext cx="3691001" cy="933450"/>
          </a:xfrm>
          <a:custGeom>
            <a:avLst/>
            <a:gdLst/>
            <a:ahLst/>
            <a:cxnLst/>
            <a:rect l="l" t="t" r="r" b="b"/>
            <a:pathLst>
              <a:path w="3691001" h="933450">
                <a:moveTo>
                  <a:pt x="0" y="0"/>
                </a:moveTo>
                <a:lnTo>
                  <a:pt x="7924" y="6350"/>
                </a:lnTo>
                <a:lnTo>
                  <a:pt x="2869849" y="919160"/>
                </a:lnTo>
                <a:lnTo>
                  <a:pt x="3653138" y="9191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5789674"/>
            <a:ext cx="3398520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-11067" y="5781992"/>
            <a:ext cx="3409206" cy="1095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2360676" y="5526024"/>
            <a:ext cx="4846320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731508" y="5526024"/>
            <a:ext cx="589788" cy="582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4864" y="64007"/>
            <a:ext cx="7539228" cy="1440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050817" y="1572152"/>
            <a:ext cx="1225654" cy="14076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8">
              <a:lnSpc>
                <a:spcPts val="3475"/>
              </a:lnSpc>
              <a:spcBef>
                <a:spcPts val="173"/>
              </a:spcBef>
            </a:pPr>
            <a:r>
              <a:rPr dirty="0" smtClean="0" baseline="8034" sz="4050" spc="0">
                <a:latin typeface="Lucida Sans Unicode"/>
                <a:cs typeface="Lucida Sans Unicode"/>
              </a:rPr>
              <a:t>year</a:t>
            </a:r>
            <a:r>
              <a:rPr dirty="0" smtClean="0" baseline="8034" sz="4050" spc="0">
                <a:latin typeface="Lucida Sans Unicode"/>
                <a:cs typeface="Lucida Sans Unicode"/>
              </a:rPr>
              <a:t> </a:t>
            </a:r>
            <a:r>
              <a:rPr dirty="0" smtClean="0" baseline="11123" sz="4050" spc="0">
                <a:latin typeface="Wingdings"/>
                <a:cs typeface="Wingdings"/>
              </a:rPr>
              <a:t></a:t>
            </a:r>
            <a:endParaRPr sz="2700">
              <a:latin typeface="Wingdings"/>
              <a:cs typeface="Wingdings"/>
            </a:endParaRPr>
          </a:p>
          <a:p>
            <a:pPr marL="12700" marR="348">
              <a:lnSpc>
                <a:spcPts val="3960"/>
              </a:lnSpc>
              <a:spcBef>
                <a:spcPts val="24"/>
              </a:spcBef>
            </a:pPr>
            <a:r>
              <a:rPr dirty="0" smtClean="0" baseline="6427" sz="4050" spc="0">
                <a:latin typeface="Lucida Sans Unicode"/>
                <a:cs typeface="Lucida Sans Unicode"/>
              </a:rPr>
              <a:t>year</a:t>
            </a:r>
            <a:r>
              <a:rPr dirty="0" smtClean="0" baseline="6427" sz="4050" spc="0">
                <a:latin typeface="Lucida Sans Unicode"/>
                <a:cs typeface="Lucida Sans Unicode"/>
              </a:rPr>
              <a:t> </a:t>
            </a:r>
            <a:r>
              <a:rPr dirty="0" smtClean="0" baseline="8898" sz="4050" spc="0">
                <a:latin typeface="Wingdings"/>
                <a:cs typeface="Wingdings"/>
              </a:rPr>
              <a:t></a:t>
            </a:r>
            <a:endParaRPr sz="2700">
              <a:latin typeface="Wingdings"/>
              <a:cs typeface="Wingdings"/>
            </a:endParaRPr>
          </a:p>
          <a:p>
            <a:pPr marL="13480">
              <a:lnSpc>
                <a:spcPts val="3650"/>
              </a:lnSpc>
            </a:pPr>
            <a:r>
              <a:rPr dirty="0" smtClean="0" baseline="2410" sz="4050" spc="0">
                <a:latin typeface="Lucida Sans Unicode"/>
                <a:cs typeface="Lucida Sans Unicode"/>
              </a:rPr>
              <a:t>year</a:t>
            </a:r>
            <a:r>
              <a:rPr dirty="0" smtClean="0" baseline="2410" sz="4050" spc="-14">
                <a:latin typeface="Lucida Sans Unicode"/>
                <a:cs typeface="Lucida Sans Unicode"/>
              </a:rPr>
              <a:t> </a:t>
            </a:r>
            <a:r>
              <a:rPr dirty="0" smtClean="0" baseline="3337" sz="4050" spc="0">
                <a:latin typeface="Wingdings"/>
                <a:cs typeface="Wingdings"/>
              </a:rPr>
              <a:t></a:t>
            </a:r>
            <a:endParaRPr sz="27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643" y="1605155"/>
            <a:ext cx="1200162" cy="1802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5"/>
              </a:lnSpc>
              <a:spcBef>
                <a:spcPts val="160"/>
              </a:spcBef>
            </a:pPr>
            <a:r>
              <a:rPr dirty="0" smtClean="0" baseline="18353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7714" sz="2700" spc="138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837" sz="4050" spc="0">
                <a:latin typeface="Lucida Sans Unicode"/>
                <a:cs typeface="Lucida Sans Unicode"/>
              </a:rPr>
              <a:t>2014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960"/>
              </a:lnSpc>
              <a:spcBef>
                <a:spcPts val="37"/>
              </a:spcBef>
            </a:pPr>
            <a:r>
              <a:rPr dirty="0" smtClean="0" baseline="13348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2883" sz="2700" spc="138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6427" sz="4050" spc="0">
                <a:latin typeface="Lucida Sans Unicode"/>
                <a:cs typeface="Lucida Sans Unicode"/>
              </a:rPr>
              <a:t>2015</a:t>
            </a:r>
            <a:endParaRPr sz="2700">
              <a:latin typeface="Lucida Sans Unicode"/>
              <a:cs typeface="Lucida Sans Unicode"/>
            </a:endParaRPr>
          </a:p>
          <a:p>
            <a:pPr marL="12700" marR="889">
              <a:lnSpc>
                <a:spcPts val="3965"/>
              </a:lnSpc>
              <a:spcBef>
                <a:spcPts val="0"/>
              </a:spcBef>
            </a:pPr>
            <a:r>
              <a:rPr dirty="0" smtClean="0" baseline="13348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2883" sz="2700" spc="133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6427" sz="4050" spc="0">
                <a:latin typeface="Lucida Sans Unicode"/>
                <a:cs typeface="Lucida Sans Unicode"/>
              </a:rPr>
              <a:t>20</a:t>
            </a:r>
            <a:r>
              <a:rPr dirty="0" smtClean="0" baseline="6427" sz="4050" spc="-14">
                <a:latin typeface="Lucida Sans Unicode"/>
                <a:cs typeface="Lucida Sans Unicode"/>
              </a:rPr>
              <a:t>1</a:t>
            </a:r>
            <a:r>
              <a:rPr dirty="0" smtClean="0" baseline="6427" sz="4050" spc="0">
                <a:latin typeface="Lucida Sans Unicode"/>
                <a:cs typeface="Lucida Sans Unicode"/>
              </a:rPr>
              <a:t>6</a:t>
            </a:r>
            <a:endParaRPr sz="2700">
              <a:latin typeface="Lucida Sans Unicode"/>
              <a:cs typeface="Lucida Sans Unicode"/>
            </a:endParaRPr>
          </a:p>
          <a:p>
            <a:pPr marL="296164" marR="37304">
              <a:lnSpc>
                <a:spcPts val="3050"/>
              </a:lnSpc>
            </a:pPr>
            <a:r>
              <a:rPr dirty="0" smtClean="0" baseline="3577" sz="345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3577" sz="3450" spc="179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Last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911" y="1605155"/>
            <a:ext cx="2191267" cy="1374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78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performance</a:t>
            </a:r>
            <a:endParaRPr sz="2700">
              <a:latin typeface="Lucida Sans Unicode"/>
              <a:cs typeface="Lucida Sans Unicode"/>
            </a:endParaRPr>
          </a:p>
          <a:p>
            <a:pPr marL="12700" marR="1278">
              <a:lnSpc>
                <a:spcPts val="3960"/>
              </a:lnSpc>
              <a:spcBef>
                <a:spcPts val="37"/>
              </a:spcBef>
            </a:pPr>
            <a:r>
              <a:rPr dirty="0" smtClean="0" baseline="6427" sz="4050" spc="0">
                <a:latin typeface="Lucida Sans Unicode"/>
                <a:cs typeface="Lucida Sans Unicode"/>
              </a:rPr>
              <a:t>performance</a:t>
            </a:r>
            <a:endParaRPr sz="2700">
              <a:latin typeface="Lucida Sans Unicode"/>
              <a:cs typeface="Lucida Sans Unicode"/>
            </a:endParaRPr>
          </a:p>
          <a:p>
            <a:pPr marL="13224">
              <a:lnSpc>
                <a:spcPts val="3650"/>
              </a:lnSpc>
            </a:pPr>
            <a:r>
              <a:rPr dirty="0" smtClean="0" baseline="2410" sz="4050" spc="0">
                <a:latin typeface="Lucida Sans Unicode"/>
                <a:cs typeface="Lucida Sans Unicode"/>
              </a:rPr>
              <a:t>perfor</a:t>
            </a:r>
            <a:r>
              <a:rPr dirty="0" smtClean="0" baseline="2410" sz="4050" spc="-9">
                <a:latin typeface="Lucida Sans Unicode"/>
                <a:cs typeface="Lucida Sans Unicode"/>
              </a:rPr>
              <a:t>m</a:t>
            </a:r>
            <a:r>
              <a:rPr dirty="0" smtClean="0" baseline="2410" sz="4050" spc="0">
                <a:latin typeface="Lucida Sans Unicode"/>
                <a:cs typeface="Lucida Sans Unicode"/>
              </a:rPr>
              <a:t>ance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3647" y="1605155"/>
            <a:ext cx="944130" cy="1374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2016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960"/>
              </a:lnSpc>
              <a:spcBef>
                <a:spcPts val="37"/>
              </a:spcBef>
            </a:pPr>
            <a:r>
              <a:rPr dirty="0" smtClean="0" baseline="6427" sz="4050" spc="0">
                <a:latin typeface="Lucida Sans Unicode"/>
                <a:cs typeface="Lucida Sans Unicode"/>
              </a:rPr>
              <a:t>2017</a:t>
            </a:r>
            <a:endParaRPr sz="2700">
              <a:latin typeface="Lucida Sans Unicode"/>
              <a:cs typeface="Lucida Sans Unicode"/>
            </a:endParaRPr>
          </a:p>
          <a:p>
            <a:pPr marL="12700" marR="889">
              <a:lnSpc>
                <a:spcPts val="3650"/>
              </a:lnSpc>
            </a:pPr>
            <a:r>
              <a:rPr dirty="0" smtClean="0" baseline="2410" sz="4050" spc="0">
                <a:latin typeface="Lucida Sans Unicode"/>
                <a:cs typeface="Lucida Sans Unicode"/>
              </a:rPr>
              <a:t>20</a:t>
            </a:r>
            <a:r>
              <a:rPr dirty="0" smtClean="0" baseline="2410" sz="4050" spc="-14">
                <a:latin typeface="Lucida Sans Unicode"/>
                <a:cs typeface="Lucida Sans Unicode"/>
              </a:rPr>
              <a:t>1</a:t>
            </a:r>
            <a:r>
              <a:rPr dirty="0" smtClean="0" baseline="2410" sz="4050" spc="0">
                <a:latin typeface="Lucida Sans Unicode"/>
                <a:cs typeface="Lucida Sans Unicode"/>
              </a:rPr>
              <a:t>8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9883" y="1605155"/>
            <a:ext cx="1515245" cy="1374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196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pa</a:t>
            </a:r>
            <a:r>
              <a:rPr dirty="0" smtClean="0" baseline="8837" sz="4050" spc="4">
                <a:latin typeface="Lucida Sans Unicode"/>
                <a:cs typeface="Lucida Sans Unicode"/>
              </a:rPr>
              <a:t>y</a:t>
            </a:r>
            <a:r>
              <a:rPr dirty="0" smtClean="0" baseline="8837" sz="4050" spc="0">
                <a:latin typeface="Lucida Sans Unicode"/>
                <a:cs typeface="Lucida Sans Unicode"/>
              </a:rPr>
              <a:t>ment</a:t>
            </a:r>
            <a:endParaRPr sz="2700">
              <a:latin typeface="Lucida Sans Unicode"/>
              <a:cs typeface="Lucida Sans Unicode"/>
            </a:endParaRPr>
          </a:p>
          <a:p>
            <a:pPr marL="12700" marR="1196">
              <a:lnSpc>
                <a:spcPts val="3960"/>
              </a:lnSpc>
              <a:spcBef>
                <a:spcPts val="37"/>
              </a:spcBef>
            </a:pPr>
            <a:r>
              <a:rPr dirty="0" smtClean="0" baseline="6427" sz="4050" spc="0">
                <a:latin typeface="Lucida Sans Unicode"/>
                <a:cs typeface="Lucida Sans Unicode"/>
              </a:rPr>
              <a:t>pa</a:t>
            </a:r>
            <a:r>
              <a:rPr dirty="0" smtClean="0" baseline="6427" sz="4050" spc="4">
                <a:latin typeface="Lucida Sans Unicode"/>
                <a:cs typeface="Lucida Sans Unicode"/>
              </a:rPr>
              <a:t>y</a:t>
            </a:r>
            <a:r>
              <a:rPr dirty="0" smtClean="0" baseline="6427" sz="4050" spc="0">
                <a:latin typeface="Lucida Sans Unicode"/>
                <a:cs typeface="Lucida Sans Unicode"/>
              </a:rPr>
              <a:t>ment</a:t>
            </a:r>
            <a:endParaRPr sz="2700">
              <a:latin typeface="Lucida Sans Unicode"/>
              <a:cs typeface="Lucida Sans Unicode"/>
            </a:endParaRPr>
          </a:p>
          <a:p>
            <a:pPr marL="13224">
              <a:lnSpc>
                <a:spcPts val="3650"/>
              </a:lnSpc>
            </a:pPr>
            <a:r>
              <a:rPr dirty="0" smtClean="0" baseline="2410" sz="4050" spc="0">
                <a:latin typeface="Lucida Sans Unicode"/>
                <a:cs typeface="Lucida Sans Unicode"/>
              </a:rPr>
              <a:t>payment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25676" y="1605155"/>
            <a:ext cx="776699" cy="13746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215"/>
              </a:lnSpc>
              <a:spcBef>
                <a:spcPts val="160"/>
              </a:spcBef>
            </a:pPr>
            <a:r>
              <a:rPr dirty="0" smtClean="0" baseline="8837" sz="4050" spc="0">
                <a:latin typeface="Lucida Sans Unicode"/>
                <a:cs typeface="Lucida Sans Unicode"/>
              </a:rPr>
              <a:t>year</a:t>
            </a:r>
            <a:endParaRPr sz="2700">
              <a:latin typeface="Lucida Sans Unicode"/>
              <a:cs typeface="Lucida Sans Unicode"/>
            </a:endParaRPr>
          </a:p>
          <a:p>
            <a:pPr marL="12700">
              <a:lnSpc>
                <a:spcPts val="3960"/>
              </a:lnSpc>
              <a:spcBef>
                <a:spcPts val="37"/>
              </a:spcBef>
            </a:pPr>
            <a:r>
              <a:rPr dirty="0" smtClean="0" baseline="6427" sz="4050" spc="0">
                <a:latin typeface="Lucida Sans Unicode"/>
                <a:cs typeface="Lucida Sans Unicode"/>
              </a:rPr>
              <a:t>year</a:t>
            </a:r>
            <a:endParaRPr sz="2700">
              <a:latin typeface="Lucida Sans Unicode"/>
              <a:cs typeface="Lucida Sans Unicode"/>
            </a:endParaRPr>
          </a:p>
          <a:p>
            <a:pPr marL="13568" marR="122">
              <a:lnSpc>
                <a:spcPts val="3650"/>
              </a:lnSpc>
            </a:pPr>
            <a:r>
              <a:rPr dirty="0" smtClean="0" baseline="2410" sz="4050" spc="0">
                <a:latin typeface="Lucida Sans Unicode"/>
                <a:cs typeface="Lucida Sans Unicode"/>
              </a:rPr>
              <a:t>ye</a:t>
            </a:r>
            <a:r>
              <a:rPr dirty="0" smtClean="0" baseline="2410" sz="4050" spc="-14">
                <a:latin typeface="Lucida Sans Unicode"/>
                <a:cs typeface="Lucida Sans Unicode"/>
              </a:rPr>
              <a:t>a</a:t>
            </a:r>
            <a:r>
              <a:rPr dirty="0" smtClean="0" baseline="2410" sz="4050" spc="0">
                <a:latin typeface="Lucida Sans Unicode"/>
                <a:cs typeface="Lucida Sans Unicode"/>
              </a:rPr>
              <a:t>r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79450" y="3089229"/>
            <a:ext cx="5124130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baseline="4715" sz="3450" spc="0">
                <a:latin typeface="Lucida Sans Unicode"/>
                <a:cs typeface="Lucida Sans Unicode"/>
              </a:rPr>
              <a:t>adjustme</a:t>
            </a:r>
            <a:r>
              <a:rPr dirty="0" smtClean="0" baseline="4715" sz="3450" spc="-4">
                <a:latin typeface="Lucida Sans Unicode"/>
                <a:cs typeface="Lucida Sans Unicode"/>
              </a:rPr>
              <a:t>n</a:t>
            </a:r>
            <a:r>
              <a:rPr dirty="0" smtClean="0" baseline="4715" sz="3450" spc="0">
                <a:latin typeface="Lucida Sans Unicode"/>
                <a:cs typeface="Lucida Sans Unicode"/>
              </a:rPr>
              <a:t>t</a:t>
            </a:r>
            <a:r>
              <a:rPr dirty="0" smtClean="0" baseline="4715" sz="3450" spc="0">
                <a:latin typeface="Lucida Sans Unicode"/>
                <a:cs typeface="Lucida Sans Unicode"/>
              </a:rPr>
              <a:t> </a:t>
            </a:r>
            <a:r>
              <a:rPr dirty="0" smtClean="0" baseline="4715" sz="3450" spc="-9">
                <a:latin typeface="Lucida Sans Unicode"/>
                <a:cs typeface="Lucida Sans Unicode"/>
              </a:rPr>
              <a:t>u</a:t>
            </a:r>
            <a:r>
              <a:rPr dirty="0" smtClean="0" baseline="4715" sz="3450" spc="0">
                <a:latin typeface="Lucida Sans Unicode"/>
                <a:cs typeface="Lucida Sans Unicode"/>
              </a:rPr>
              <a:t>nder</a:t>
            </a:r>
            <a:r>
              <a:rPr dirty="0" smtClean="0" baseline="4715" sz="3450" spc="-14"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latin typeface="Lucida Sans Unicode"/>
                <a:cs typeface="Lucida Sans Unicode"/>
              </a:rPr>
              <a:t>current</a:t>
            </a:r>
            <a:r>
              <a:rPr dirty="0" smtClean="0" baseline="4715" sz="3450" spc="-25">
                <a:latin typeface="Lucida Sans Unicode"/>
                <a:cs typeface="Lucida Sans Unicode"/>
              </a:rPr>
              <a:t> </a:t>
            </a:r>
            <a:r>
              <a:rPr dirty="0" smtClean="0" baseline="4715" sz="3450" spc="0">
                <a:latin typeface="Lucida Sans Unicode"/>
                <a:cs typeface="Lucida Sans Unicode"/>
              </a:rPr>
              <a:t>PQ</a:t>
            </a:r>
            <a:r>
              <a:rPr dirty="0" smtClean="0" baseline="4715" sz="3450" spc="-9">
                <a:latin typeface="Lucida Sans Unicode"/>
                <a:cs typeface="Lucida Sans Unicode"/>
              </a:rPr>
              <a:t>R</a:t>
            </a:r>
            <a:r>
              <a:rPr dirty="0" smtClean="0" baseline="4715" sz="3450" spc="0">
                <a:latin typeface="Lucida Sans Unicode"/>
                <a:cs typeface="Lucida Sans Unicode"/>
              </a:rPr>
              <a:t>S/VM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43" y="3506489"/>
            <a:ext cx="7211945" cy="12802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874">
              <a:lnSpc>
                <a:spcPts val="3475"/>
              </a:lnSpc>
              <a:spcBef>
                <a:spcPts val="173"/>
              </a:spcBef>
            </a:pPr>
            <a:r>
              <a:rPr dirty="0" smtClean="0" baseline="16685" sz="2700" spc="0">
                <a:solidFill>
                  <a:srgbClr val="4F81BC"/>
                </a:solidFill>
                <a:latin typeface="Wingdings"/>
                <a:cs typeface="Wingdings"/>
              </a:rPr>
              <a:t></a:t>
            </a:r>
            <a:r>
              <a:rPr dirty="0" smtClean="0" baseline="16104" sz="2700" spc="124">
                <a:solidFill>
                  <a:srgbClr val="4F81BC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8034" sz="4050" spc="0">
                <a:latin typeface="Lucida Sans Unicode"/>
                <a:cs typeface="Lucida Sans Unicode"/>
              </a:rPr>
              <a:t>Star</a:t>
            </a:r>
            <a:r>
              <a:rPr dirty="0" smtClean="0" baseline="8034" sz="4050" spc="-9">
                <a:latin typeface="Lucida Sans Unicode"/>
                <a:cs typeface="Lucida Sans Unicode"/>
              </a:rPr>
              <a:t>t</a:t>
            </a:r>
            <a:r>
              <a:rPr dirty="0" smtClean="0" baseline="8034" sz="4050" spc="0">
                <a:latin typeface="Lucida Sans Unicode"/>
                <a:cs typeface="Lucida Sans Unicode"/>
              </a:rPr>
              <a:t>ing</a:t>
            </a:r>
            <a:r>
              <a:rPr dirty="0" smtClean="0" baseline="8034" sz="4050" spc="838">
                <a:latin typeface="Lucida Sans Unicode"/>
                <a:cs typeface="Lucida Sans Unicode"/>
              </a:rPr>
              <a:t> </a:t>
            </a:r>
            <a:r>
              <a:rPr dirty="0" smtClean="0" baseline="8034" sz="4050" spc="0">
                <a:latin typeface="Lucida Sans Unicode"/>
                <a:cs typeface="Lucida Sans Unicode"/>
              </a:rPr>
              <a:t>20</a:t>
            </a:r>
            <a:r>
              <a:rPr dirty="0" smtClean="0" baseline="8034" sz="4050" spc="-9">
                <a:latin typeface="Lucida Sans Unicode"/>
                <a:cs typeface="Lucida Sans Unicode"/>
              </a:rPr>
              <a:t>1</a:t>
            </a:r>
            <a:r>
              <a:rPr dirty="0" smtClean="0" baseline="8034" sz="4050" spc="0">
                <a:latin typeface="Lucida Sans Unicode"/>
                <a:cs typeface="Lucida Sans Unicode"/>
              </a:rPr>
              <a:t>7</a:t>
            </a:r>
            <a:r>
              <a:rPr dirty="0" smtClean="0" baseline="8034" sz="4050" spc="19">
                <a:latin typeface="Lucida Sans Unicode"/>
                <a:cs typeface="Lucida Sans Unicode"/>
              </a:rPr>
              <a:t> </a:t>
            </a:r>
            <a:r>
              <a:rPr dirty="0" smtClean="0" baseline="8034" sz="4050" spc="0">
                <a:latin typeface="Lucida Sans Unicode"/>
                <a:cs typeface="Lucida Sans Unicode"/>
              </a:rPr>
              <a:t>performance</a:t>
            </a:r>
            <a:r>
              <a:rPr dirty="0" smtClean="0" baseline="8034" sz="4050" spc="0">
                <a:latin typeface="Lucida Sans Unicode"/>
                <a:cs typeface="Lucida Sans Unicode"/>
              </a:rPr>
              <a:t> </a:t>
            </a:r>
            <a:r>
              <a:rPr dirty="0" smtClean="0" baseline="8034" sz="4050" spc="0">
                <a:latin typeface="Lucida Sans Unicode"/>
                <a:cs typeface="Lucida Sans Unicode"/>
              </a:rPr>
              <a:t>year</a:t>
            </a:r>
            <a:r>
              <a:rPr dirty="0" smtClean="0" baseline="8034" sz="4050" spc="-9">
                <a:latin typeface="Lucida Sans Unicode"/>
                <a:cs typeface="Lucida Sans Unicode"/>
              </a:rPr>
              <a:t> </a:t>
            </a:r>
            <a:r>
              <a:rPr dirty="0" smtClean="0" baseline="11123" sz="4050" spc="0">
                <a:latin typeface="Wingdings"/>
                <a:cs typeface="Wingdings"/>
              </a:rPr>
              <a:t></a:t>
            </a:r>
            <a:r>
              <a:rPr dirty="0" smtClean="0" baseline="10736" sz="4050" spc="175">
                <a:latin typeface="Times New Roman"/>
                <a:cs typeface="Times New Roman"/>
              </a:rPr>
              <a:t> </a:t>
            </a:r>
            <a:r>
              <a:rPr dirty="0" smtClean="0" baseline="8034" sz="4050" spc="0">
                <a:latin typeface="Lucida Sans Unicode"/>
                <a:cs typeface="Lucida Sans Unicode"/>
              </a:rPr>
              <a:t>2019</a:t>
            </a:r>
            <a:endParaRPr sz="2700">
              <a:latin typeface="Lucida Sans Unicode"/>
              <a:cs typeface="Lucida Sans Unicode"/>
            </a:endParaRPr>
          </a:p>
          <a:p>
            <a:pPr marL="268732" marR="48874">
              <a:lnSpc>
                <a:spcPts val="3565"/>
              </a:lnSpc>
              <a:spcBef>
                <a:spcPts val="4"/>
              </a:spcBef>
            </a:pPr>
            <a:r>
              <a:rPr dirty="0" smtClean="0" baseline="7230" sz="4050" spc="0">
                <a:latin typeface="Lucida Sans Unicode"/>
                <a:cs typeface="Lucida Sans Unicode"/>
              </a:rPr>
              <a:t>pa</a:t>
            </a:r>
            <a:r>
              <a:rPr dirty="0" smtClean="0" baseline="7230" sz="4050" spc="9">
                <a:latin typeface="Lucida Sans Unicode"/>
                <a:cs typeface="Lucida Sans Unicode"/>
              </a:rPr>
              <a:t>y</a:t>
            </a:r>
            <a:r>
              <a:rPr dirty="0" smtClean="0" baseline="7230" sz="4050" spc="0">
                <a:latin typeface="Lucida Sans Unicode"/>
                <a:cs typeface="Lucida Sans Unicode"/>
              </a:rPr>
              <a:t>ment</a:t>
            </a:r>
            <a:r>
              <a:rPr dirty="0" smtClean="0" baseline="7230" sz="4050" spc="-14">
                <a:latin typeface="Lucida Sans Unicode"/>
                <a:cs typeface="Lucida Sans Unicode"/>
              </a:rPr>
              <a:t> </a:t>
            </a:r>
            <a:r>
              <a:rPr dirty="0" smtClean="0" baseline="7230" sz="4050" spc="0">
                <a:latin typeface="Lucida Sans Unicode"/>
                <a:cs typeface="Lucida Sans Unicode"/>
              </a:rPr>
              <a:t>year…</a:t>
            </a:r>
            <a:endParaRPr sz="2700">
              <a:latin typeface="Lucida Sans Unicode"/>
              <a:cs typeface="Lucida Sans Unicode"/>
            </a:endParaRPr>
          </a:p>
          <a:p>
            <a:pPr marL="296164">
              <a:lnSpc>
                <a:spcPts val="3040"/>
              </a:lnSpc>
            </a:pPr>
            <a:r>
              <a:rPr dirty="0" smtClean="0" baseline="3577" sz="3450" spc="0">
                <a:solidFill>
                  <a:srgbClr val="4F81BC"/>
                </a:solidFill>
                <a:latin typeface="Verdana"/>
                <a:cs typeface="Verdana"/>
              </a:rPr>
              <a:t>◦</a:t>
            </a:r>
            <a:r>
              <a:rPr dirty="0" smtClean="0" baseline="3577" sz="3450" spc="179">
                <a:solidFill>
                  <a:srgbClr val="4F81BC"/>
                </a:solidFill>
                <a:latin typeface="Verdana"/>
                <a:cs typeface="Verdana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Pay</a:t>
            </a:r>
            <a:r>
              <a:rPr dirty="0" smtClean="0" baseline="2829" sz="3450" spc="-9">
                <a:latin typeface="Lucida Sans Unicode"/>
                <a:cs typeface="Lucida Sans Unicode"/>
              </a:rPr>
              <a:t>m</a:t>
            </a:r>
            <a:r>
              <a:rPr dirty="0" smtClean="0" baseline="2829" sz="3450" spc="0">
                <a:latin typeface="Lucida Sans Unicode"/>
                <a:cs typeface="Lucida Sans Unicode"/>
              </a:rPr>
              <a:t>ent</a:t>
            </a:r>
            <a:r>
              <a:rPr dirty="0" smtClean="0" baseline="2829" sz="3450" spc="0">
                <a:latin typeface="Lucida Sans Unicode"/>
                <a:cs typeface="Lucida Sans Unicode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adjustme</a:t>
            </a:r>
            <a:r>
              <a:rPr dirty="0" smtClean="0" baseline="2829" sz="3450" spc="-4">
                <a:latin typeface="Lucida Sans Unicode"/>
                <a:cs typeface="Lucida Sans Unicode"/>
              </a:rPr>
              <a:t>n</a:t>
            </a:r>
            <a:r>
              <a:rPr dirty="0" smtClean="0" baseline="2829" sz="3450" spc="0">
                <a:latin typeface="Lucida Sans Unicode"/>
                <a:cs typeface="Lucida Sans Unicode"/>
              </a:rPr>
              <a:t>ts</a:t>
            </a:r>
            <a:r>
              <a:rPr dirty="0" smtClean="0" baseline="2829" sz="3450" spc="0">
                <a:latin typeface="Lucida Sans Unicode"/>
                <a:cs typeface="Lucida Sans Unicode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for</a:t>
            </a:r>
            <a:r>
              <a:rPr dirty="0" smtClean="0" baseline="2829" sz="3450" spc="-14">
                <a:latin typeface="Lucida Sans Unicode"/>
                <a:cs typeface="Lucida Sans Unicode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qual</a:t>
            </a:r>
            <a:r>
              <a:rPr dirty="0" smtClean="0" baseline="2829" sz="3450" spc="9">
                <a:latin typeface="Lucida Sans Unicode"/>
                <a:cs typeface="Lucida Sans Unicode"/>
              </a:rPr>
              <a:t>i</a:t>
            </a:r>
            <a:r>
              <a:rPr dirty="0" smtClean="0" baseline="2829" sz="3450" spc="0">
                <a:latin typeface="Lucida Sans Unicode"/>
                <a:cs typeface="Lucida Sans Unicode"/>
              </a:rPr>
              <a:t>ty</a:t>
            </a:r>
            <a:r>
              <a:rPr dirty="0" smtClean="0" baseline="2829" sz="3450" spc="-19">
                <a:latin typeface="Lucida Sans Unicode"/>
                <a:cs typeface="Lucida Sans Unicode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re</a:t>
            </a:r>
            <a:r>
              <a:rPr dirty="0" smtClean="0" baseline="2829" sz="3450" spc="4">
                <a:latin typeface="Lucida Sans Unicode"/>
                <a:cs typeface="Lucida Sans Unicode"/>
              </a:rPr>
              <a:t>p</a:t>
            </a:r>
            <a:r>
              <a:rPr dirty="0" smtClean="0" baseline="2829" sz="3450" spc="0">
                <a:latin typeface="Lucida Sans Unicode"/>
                <a:cs typeface="Lucida Sans Unicode"/>
              </a:rPr>
              <a:t>o</a:t>
            </a:r>
            <a:r>
              <a:rPr dirty="0" smtClean="0" baseline="2829" sz="3450" spc="4">
                <a:latin typeface="Lucida Sans Unicode"/>
                <a:cs typeface="Lucida Sans Unicode"/>
              </a:rPr>
              <a:t>r</a:t>
            </a:r>
            <a:r>
              <a:rPr dirty="0" smtClean="0" baseline="2829" sz="3450" spc="0">
                <a:latin typeface="Lucida Sans Unicode"/>
                <a:cs typeface="Lucida Sans Unicode"/>
              </a:rPr>
              <a:t>t</a:t>
            </a:r>
            <a:r>
              <a:rPr dirty="0" smtClean="0" baseline="2829" sz="3450" spc="4">
                <a:latin typeface="Lucida Sans Unicode"/>
                <a:cs typeface="Lucida Sans Unicode"/>
              </a:rPr>
              <a:t>i</a:t>
            </a:r>
            <a:r>
              <a:rPr dirty="0" smtClean="0" baseline="2829" sz="3450" spc="0">
                <a:latin typeface="Lucida Sans Unicode"/>
                <a:cs typeface="Lucida Sans Unicode"/>
              </a:rPr>
              <a:t>ng</a:t>
            </a:r>
            <a:r>
              <a:rPr dirty="0" smtClean="0" baseline="2829" sz="3450" spc="-39">
                <a:latin typeface="Lucida Sans Unicode"/>
                <a:cs typeface="Lucida Sans Unicode"/>
              </a:rPr>
              <a:t> </a:t>
            </a:r>
            <a:r>
              <a:rPr dirty="0" smtClean="0" baseline="2829" sz="3450" spc="0">
                <a:latin typeface="Lucida Sans Unicode"/>
                <a:cs typeface="Lucida Sans Unicode"/>
              </a:rPr>
              <a:t>and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8828" y="4468703"/>
            <a:ext cx="822813" cy="3180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05"/>
              </a:lnSpc>
              <a:spcBef>
                <a:spcPts val="125"/>
              </a:spcBef>
            </a:pPr>
            <a:r>
              <a:rPr dirty="0" smtClean="0" baseline="4715" sz="3450" spc="0">
                <a:latin typeface="Lucida Sans Unicode"/>
                <a:cs typeface="Lucida Sans Unicode"/>
              </a:rPr>
              <a:t>other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12012" y="4854275"/>
            <a:ext cx="6808303" cy="12079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8488" sz="3450" spc="0">
                <a:latin typeface="Lucida Sans Unicode"/>
                <a:cs typeface="Lucida Sans Unicode"/>
              </a:rPr>
              <a:t>facto</a:t>
            </a:r>
            <a:r>
              <a:rPr dirty="0" smtClean="0" baseline="8488" sz="3450" spc="4">
                <a:latin typeface="Lucida Sans Unicode"/>
                <a:cs typeface="Lucida Sans Unicode"/>
              </a:rPr>
              <a:t>r</a:t>
            </a:r>
            <a:r>
              <a:rPr dirty="0" smtClean="0" baseline="8488" sz="3450" spc="0">
                <a:latin typeface="Lucida Sans Unicode"/>
                <a:cs typeface="Lucida Sans Unicode"/>
              </a:rPr>
              <a:t>s</a:t>
            </a:r>
            <a:r>
              <a:rPr dirty="0" smtClean="0" baseline="8488" sz="3450" spc="-29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wi</a:t>
            </a:r>
            <a:r>
              <a:rPr dirty="0" smtClean="0" baseline="8488" sz="3450" spc="9">
                <a:latin typeface="Lucida Sans Unicode"/>
                <a:cs typeface="Lucida Sans Unicode"/>
              </a:rPr>
              <a:t>l</a:t>
            </a:r>
            <a:r>
              <a:rPr dirty="0" smtClean="0" baseline="8488" sz="3450" spc="0">
                <a:latin typeface="Lucida Sans Unicode"/>
                <a:cs typeface="Lucida Sans Unicode"/>
              </a:rPr>
              <a:t>l</a:t>
            </a:r>
            <a:r>
              <a:rPr dirty="0" smtClean="0" baseline="8488" sz="3450" spc="-25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be</a:t>
            </a:r>
            <a:r>
              <a:rPr dirty="0" smtClean="0" baseline="8488" sz="3450" spc="0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made</a:t>
            </a:r>
            <a:r>
              <a:rPr dirty="0" smtClean="0" baseline="8488" sz="3450" spc="0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under</a:t>
            </a:r>
            <a:r>
              <a:rPr dirty="0" smtClean="0" baseline="8488" sz="3450" spc="-14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M</a:t>
            </a:r>
            <a:r>
              <a:rPr dirty="0" smtClean="0" baseline="8488" sz="3450" spc="-9">
                <a:latin typeface="Lucida Sans Unicode"/>
                <a:cs typeface="Lucida Sans Unicode"/>
              </a:rPr>
              <a:t>I</a:t>
            </a:r>
            <a:r>
              <a:rPr dirty="0" smtClean="0" baseline="8488" sz="3450" spc="0">
                <a:latin typeface="Lucida Sans Unicode"/>
                <a:cs typeface="Lucida Sans Unicode"/>
              </a:rPr>
              <a:t>P</a:t>
            </a:r>
            <a:r>
              <a:rPr dirty="0" smtClean="0" baseline="8488" sz="3450" spc="-4">
                <a:latin typeface="Lucida Sans Unicode"/>
                <a:cs typeface="Lucida Sans Unicode"/>
              </a:rPr>
              <a:t>S</a:t>
            </a:r>
            <a:r>
              <a:rPr dirty="0" smtClean="0" baseline="8488" sz="3450" spc="0">
                <a:latin typeface="Lucida Sans Unicode"/>
                <a:cs typeface="Lucida Sans Unicode"/>
              </a:rPr>
              <a:t>,</a:t>
            </a:r>
            <a:r>
              <a:rPr dirty="0" smtClean="0" baseline="8488" sz="3450" spc="0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as</a:t>
            </a:r>
            <a:r>
              <a:rPr dirty="0" smtClean="0" baseline="8488" sz="3450" spc="-9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re</a:t>
            </a:r>
            <a:r>
              <a:rPr dirty="0" smtClean="0" baseline="8488" sz="3450" spc="4">
                <a:latin typeface="Lucida Sans Unicode"/>
                <a:cs typeface="Lucida Sans Unicode"/>
              </a:rPr>
              <a:t>q</a:t>
            </a:r>
            <a:r>
              <a:rPr dirty="0" smtClean="0" baseline="8488" sz="3450" spc="0">
                <a:latin typeface="Lucida Sans Unicode"/>
                <a:cs typeface="Lucida Sans Unicode"/>
              </a:rPr>
              <a:t>ui</a:t>
            </a:r>
            <a:r>
              <a:rPr dirty="0" smtClean="0" baseline="8488" sz="3450" spc="4">
                <a:latin typeface="Lucida Sans Unicode"/>
                <a:cs typeface="Lucida Sans Unicode"/>
              </a:rPr>
              <a:t>r</a:t>
            </a:r>
            <a:r>
              <a:rPr dirty="0" smtClean="0" baseline="8488" sz="3450" spc="0">
                <a:latin typeface="Lucida Sans Unicode"/>
                <a:cs typeface="Lucida Sans Unicode"/>
              </a:rPr>
              <a:t>ed</a:t>
            </a:r>
            <a:r>
              <a:rPr dirty="0" smtClean="0" baseline="8488" sz="3450" spc="-29">
                <a:latin typeface="Lucida Sans Unicode"/>
                <a:cs typeface="Lucida Sans Unicode"/>
              </a:rPr>
              <a:t> </a:t>
            </a:r>
            <a:r>
              <a:rPr dirty="0" smtClean="0" baseline="8488" sz="3450" spc="0">
                <a:latin typeface="Lucida Sans Unicode"/>
                <a:cs typeface="Lucida Sans Unicode"/>
              </a:rPr>
              <a:t>by</a:t>
            </a:r>
            <a:endParaRPr sz="2300">
              <a:latin typeface="Lucida Sans Unicode"/>
              <a:cs typeface="Lucida Sans Unicode"/>
            </a:endParaRPr>
          </a:p>
          <a:p>
            <a:pPr marL="12700" marR="43891">
              <a:lnSpc>
                <a:spcPts val="3040"/>
              </a:lnSpc>
              <a:spcBef>
                <a:spcPts val="14"/>
              </a:spcBef>
            </a:pPr>
            <a:r>
              <a:rPr dirty="0" smtClean="0" baseline="7545" sz="3450" spc="0">
                <a:latin typeface="Lucida Sans Unicode"/>
                <a:cs typeface="Lucida Sans Unicode"/>
              </a:rPr>
              <a:t>M</a:t>
            </a:r>
            <a:r>
              <a:rPr dirty="0" smtClean="0" baseline="7545" sz="3450" spc="-9">
                <a:latin typeface="Lucida Sans Unicode"/>
                <a:cs typeface="Lucida Sans Unicode"/>
              </a:rPr>
              <a:t>A</a:t>
            </a:r>
            <a:r>
              <a:rPr dirty="0" smtClean="0" baseline="7545" sz="3450" spc="0">
                <a:latin typeface="Lucida Sans Unicode"/>
                <a:cs typeface="Lucida Sans Unicode"/>
              </a:rPr>
              <a:t>CRA</a:t>
            </a:r>
            <a:endParaRPr sz="2300">
              <a:latin typeface="Lucida Sans Unicode"/>
              <a:cs typeface="Lucida Sans Unicode"/>
            </a:endParaRPr>
          </a:p>
          <a:p>
            <a:pPr marL="1471168" marR="43891">
              <a:lnSpc>
                <a:spcPts val="3715"/>
              </a:lnSpc>
              <a:spcBef>
                <a:spcPts val="33"/>
              </a:spcBef>
            </a:pPr>
            <a:r>
              <a:rPr dirty="0" smtClean="0" baseline="2324" sz="4200" spc="9">
                <a:solidFill>
                  <a:srgbClr val="00AF50"/>
                </a:solidFill>
                <a:latin typeface="Lucida Sans Unicode"/>
                <a:cs typeface="Lucida Sans Unicode"/>
              </a:rPr>
              <a:t>Q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2324" sz="4200" spc="0">
                <a:solidFill>
                  <a:srgbClr val="00AF5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i</a:t>
            </a:r>
            <a:r>
              <a:rPr dirty="0" smtClean="0" baseline="2324" sz="4200" spc="0">
                <a:solidFill>
                  <a:srgbClr val="00AF50"/>
                </a:solidFill>
                <a:latin typeface="Lucida Sans Unicode"/>
                <a:cs typeface="Lucida Sans Unicode"/>
              </a:rPr>
              <a:t>ty</a:t>
            </a:r>
            <a:r>
              <a:rPr dirty="0" smtClean="0" baseline="2324" sz="4200" spc="-140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2324" sz="4200" spc="9">
                <a:solidFill>
                  <a:srgbClr val="00AF50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y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m</a:t>
            </a:r>
            <a:r>
              <a:rPr dirty="0" smtClean="0" baseline="2324" sz="4200" spc="0">
                <a:solidFill>
                  <a:srgbClr val="00AF50"/>
                </a:solidFill>
                <a:latin typeface="Lucida Sans Unicode"/>
                <a:cs typeface="Lucida Sans Unicode"/>
              </a:rPr>
              <a:t>ent</a:t>
            </a:r>
            <a:r>
              <a:rPr dirty="0" smtClean="0" baseline="2324" sz="4200" spc="-154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2324" sz="4200" spc="9">
                <a:solidFill>
                  <a:srgbClr val="00AF50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2324" sz="4200" spc="4">
                <a:solidFill>
                  <a:srgbClr val="00AF50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2324" sz="4200" spc="9">
                <a:solidFill>
                  <a:srgbClr val="00AF5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2324" sz="4200" spc="0">
                <a:solidFill>
                  <a:srgbClr val="00AF50"/>
                </a:solidFill>
                <a:latin typeface="Lucida Sans Unicode"/>
                <a:cs typeface="Lucida Sans Unicode"/>
              </a:rPr>
              <a:t>g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r</a:t>
            </a:r>
            <a:r>
              <a:rPr dirty="0" smtClean="0" baseline="2324" sz="4200" spc="14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2324" sz="4200" spc="0">
                <a:solidFill>
                  <a:srgbClr val="00AF50"/>
                </a:solidFill>
                <a:latin typeface="Lucida Sans Unicode"/>
                <a:cs typeface="Lucida Sans Unicode"/>
              </a:rPr>
              <a:t>m</a:t>
            </a:r>
            <a:endParaRPr sz="2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